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7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6" r:id="rId2"/>
    <p:sldMasterId id="2147483679" r:id="rId3"/>
    <p:sldMasterId id="2147483705" r:id="rId4"/>
    <p:sldMasterId id="2147483740" r:id="rId5"/>
    <p:sldMasterId id="2147483771" r:id="rId6"/>
    <p:sldMasterId id="2147483841" r:id="rId7"/>
    <p:sldMasterId id="2147483860" r:id="rId8"/>
  </p:sldMasterIdLst>
  <p:notesMasterIdLst>
    <p:notesMasterId r:id="rId25"/>
  </p:notesMasterIdLst>
  <p:sldIdLst>
    <p:sldId id="259" r:id="rId9"/>
    <p:sldId id="260" r:id="rId10"/>
    <p:sldId id="262" r:id="rId11"/>
    <p:sldId id="263" r:id="rId12"/>
    <p:sldId id="265" r:id="rId13"/>
    <p:sldId id="266" r:id="rId14"/>
    <p:sldId id="271" r:id="rId15"/>
    <p:sldId id="272" r:id="rId16"/>
    <p:sldId id="274" r:id="rId17"/>
    <p:sldId id="275" r:id="rId18"/>
    <p:sldId id="278" r:id="rId19"/>
    <p:sldId id="280" r:id="rId20"/>
    <p:sldId id="295" r:id="rId21"/>
    <p:sldId id="299" r:id="rId22"/>
    <p:sldId id="304" r:id="rId23"/>
    <p:sldId id="306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Geo" panose="020B0604020202020204"/>
      <p:regular r:id="rId30"/>
      <p:italic r:id="rId31"/>
    </p:embeddedFont>
    <p:embeddedFont>
      <p:font typeface="Helvetica Neue Light" panose="020B0604020202020204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Open Sans SemiBold" panose="020B0706030804020204" pitchFamily="34" charset="0"/>
      <p:regular r:id="rId40"/>
      <p:bold r:id="rId41"/>
      <p:italic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2" roundtripDataSignature="AMtx7mi6PN9zM1QJT5Rf+RZEzMHxDk8P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A4A34E-0A02-4ACC-B6CF-8F78FC2647DD}">
  <a:tblStyle styleId="{2AA4A34E-0A02-4ACC-B6CF-8F78FC2647D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3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7" Type="http://schemas.openxmlformats.org/officeDocument/2006/relationships/slideMaster" Target="slideMasters/slideMaster7.xml"/><Relationship Id="rId92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font" Target="fonts/font4.fntdata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95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8" Type="http://schemas.openxmlformats.org/officeDocument/2006/relationships/slideMaster" Target="slideMasters/slideMaster8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2.xml"/><Relationship Id="rId41" Type="http://schemas.openxmlformats.org/officeDocument/2006/relationships/font" Target="fonts/font16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gfb28132358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8" name="Google Shape;1468;gfb28132358_0_2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69" name="Google Shape;1469;gfb28132358_0_2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3" name="Google Shape;150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NEL CORSO DEGLI ANNI L’ESPERIENZA PORTA AD UNA CLASSIFICAZIONE DELLE PERSONALITA’ , IN FONDO SEMPRE LE STESSE, CHE CI TROVIAMO DI FRONTE NELLA COMUNICAZIONE TECNICA. LA GESTIONE DI QUESTI TIPI DIVERSI DI PROFILI E’ LA CHIAVE DEL SUCCESSO DELL’INFORMATORE.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FORSE LO FA IN MODO AUTOMATICO E INSTINTIVO MA OGNI PERSONALITA’ RICHIEDE UN APPROCCIO E SOLUZIONI DIFFERENTI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gf649ee6cc9_0_10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6" name="Google Shape;1556;gf649ee6cc9_0_10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gf649ee6cc9_0_10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gfb330fb9d5_1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5" name="Google Shape;1735;gfb330fb9d5_1_8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Continuare a costruire il brand nei punti vendita e a farci conoscere attraverso i negozi</a:t>
            </a:r>
            <a:endParaRPr/>
          </a:p>
        </p:txBody>
      </p:sp>
      <p:sp>
        <p:nvSpPr>
          <p:cNvPr id="1736" name="Google Shape;1736;gfb330fb9d5_1_8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gfb330fb9d5_1_10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5" name="Google Shape;1875;gfb330fb9d5_1_10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6" name="Google Shape;1876;gfb330fb9d5_1_10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8" name="Google Shape;19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gf649ee6cc9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5" name="Google Shape;1965;gf649ee6cc9_0_136:notes"/>
          <p:cNvSpPr txBox="1">
            <a:spLocks noGrp="1"/>
          </p:cNvSpPr>
          <p:nvPr>
            <p:ph type="body" idx="1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33,95€ e 34,95€</a:t>
            </a:r>
            <a:endParaRPr/>
          </a:p>
        </p:txBody>
      </p:sp>
      <p:sp>
        <p:nvSpPr>
          <p:cNvPr id="1966" name="Google Shape;1966;gf649ee6cc9_0_136:notes"/>
          <p:cNvSpPr txBox="1">
            <a:spLocks noGrp="1"/>
          </p:cNvSpPr>
          <p:nvPr>
            <p:ph type="sldNum" idx="12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fb1d8b873b_1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gfb1d8b873b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fb1e66042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fb1e660426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gfb1e660426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fb28132358_0_3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gfb28132358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fb2813235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0" name="Google Shape;1440;gfb28132358_0_2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41" name="Google Shape;1441;gfb28132358_0_2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fb28132358_0_3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gfb28132358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4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anda verde">
  <p:cSld name="1_banda ver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/>
          <p:nvPr/>
        </p:nvSpPr>
        <p:spPr>
          <a:xfrm>
            <a:off x="4120138" y="6483975"/>
            <a:ext cx="3697982" cy="37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rPr>
              <a:t>© Affinity Petcare, </a:t>
            </a:r>
            <a:r>
              <a:rPr lang="en-US" sz="1000" b="0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rPr>
              <a:t>2020. All rights reserved. Confidential.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4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NIOR">
  <p:cSld name="SENIOR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f649ee6cc9_0_1324"/>
          <p:cNvSpPr txBox="1">
            <a:spLocks noGrp="1"/>
          </p:cNvSpPr>
          <p:nvPr>
            <p:ph type="body" idx="1"/>
          </p:nvPr>
        </p:nvSpPr>
        <p:spPr>
          <a:xfrm>
            <a:off x="914400" y="2417223"/>
            <a:ext cx="51054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4856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984856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8" name="Google Shape;788;gf649ee6cc9_0_1324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51054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9" name="Google Shape;789;gf649ee6cc9_0_1324"/>
          <p:cNvSpPr txBox="1">
            <a:spLocks noGrp="1"/>
          </p:cNvSpPr>
          <p:nvPr>
            <p:ph type="body" idx="2"/>
          </p:nvPr>
        </p:nvSpPr>
        <p:spPr>
          <a:xfrm>
            <a:off x="914400" y="3420400"/>
            <a:ext cx="5105400" cy="30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0" name="Google Shape;790;gf649ee6cc9_0_1324"/>
          <p:cNvSpPr txBox="1">
            <a:spLocks noGrp="1"/>
          </p:cNvSpPr>
          <p:nvPr>
            <p:ph type="body" idx="3"/>
          </p:nvPr>
        </p:nvSpPr>
        <p:spPr>
          <a:xfrm>
            <a:off x="6172201" y="1122364"/>
            <a:ext cx="5105400" cy="53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NIOR">
  <p:cSld name="JUNIOR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f649ee6cc9_0_1329"/>
          <p:cNvSpPr txBox="1">
            <a:spLocks noGrp="1"/>
          </p:cNvSpPr>
          <p:nvPr>
            <p:ph type="body" idx="1"/>
          </p:nvPr>
        </p:nvSpPr>
        <p:spPr>
          <a:xfrm>
            <a:off x="914400" y="2417223"/>
            <a:ext cx="51054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9A0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7A9A0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3" name="Google Shape;793;gf649ee6cc9_0_1329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51054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4" name="Google Shape;794;gf649ee6cc9_0_1329"/>
          <p:cNvSpPr txBox="1">
            <a:spLocks noGrp="1"/>
          </p:cNvSpPr>
          <p:nvPr>
            <p:ph type="body" idx="2"/>
          </p:nvPr>
        </p:nvSpPr>
        <p:spPr>
          <a:xfrm>
            <a:off x="914400" y="3420400"/>
            <a:ext cx="5105400" cy="30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5" name="Google Shape;795;gf649ee6cc9_0_1329"/>
          <p:cNvSpPr txBox="1">
            <a:spLocks noGrp="1"/>
          </p:cNvSpPr>
          <p:nvPr>
            <p:ph type="body" idx="3"/>
          </p:nvPr>
        </p:nvSpPr>
        <p:spPr>
          <a:xfrm>
            <a:off x="6172201" y="1122364"/>
            <a:ext cx="5105400" cy="53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TOPIC">
  <p:cSld name="ATOPIC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f649ee6cc9_0_1334"/>
          <p:cNvSpPr txBox="1">
            <a:spLocks noGrp="1"/>
          </p:cNvSpPr>
          <p:nvPr>
            <p:ph type="body" idx="1"/>
          </p:nvPr>
        </p:nvSpPr>
        <p:spPr>
          <a:xfrm>
            <a:off x="914400" y="2417223"/>
            <a:ext cx="51054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782A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782A9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8" name="Google Shape;798;gf649ee6cc9_0_1334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51054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9" name="Google Shape;799;gf649ee6cc9_0_1334"/>
          <p:cNvSpPr txBox="1">
            <a:spLocks noGrp="1"/>
          </p:cNvSpPr>
          <p:nvPr>
            <p:ph type="body" idx="2"/>
          </p:nvPr>
        </p:nvSpPr>
        <p:spPr>
          <a:xfrm>
            <a:off x="914400" y="3420400"/>
            <a:ext cx="5105400" cy="30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0" name="Google Shape;800;gf649ee6cc9_0_1334"/>
          <p:cNvSpPr txBox="1">
            <a:spLocks noGrp="1"/>
          </p:cNvSpPr>
          <p:nvPr>
            <p:ph type="body" idx="3"/>
          </p:nvPr>
        </p:nvSpPr>
        <p:spPr>
          <a:xfrm>
            <a:off x="6172201" y="1122364"/>
            <a:ext cx="5105400" cy="53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NAL">
  <p:cSld name="RENAL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f649ee6cc9_0_1339"/>
          <p:cNvSpPr txBox="1">
            <a:spLocks noGrp="1"/>
          </p:cNvSpPr>
          <p:nvPr>
            <p:ph type="body" idx="1"/>
          </p:nvPr>
        </p:nvSpPr>
        <p:spPr>
          <a:xfrm>
            <a:off x="914400" y="2417223"/>
            <a:ext cx="51054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A9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F2A9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3" name="Google Shape;803;gf649ee6cc9_0_1339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51054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4" name="Google Shape;804;gf649ee6cc9_0_1339"/>
          <p:cNvSpPr txBox="1">
            <a:spLocks noGrp="1"/>
          </p:cNvSpPr>
          <p:nvPr>
            <p:ph type="body" idx="2"/>
          </p:nvPr>
        </p:nvSpPr>
        <p:spPr>
          <a:xfrm>
            <a:off x="914400" y="3420400"/>
            <a:ext cx="5105400" cy="30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5" name="Google Shape;805;gf649ee6cc9_0_1339"/>
          <p:cNvSpPr txBox="1">
            <a:spLocks noGrp="1"/>
          </p:cNvSpPr>
          <p:nvPr>
            <p:ph type="body" idx="3"/>
          </p:nvPr>
        </p:nvSpPr>
        <p:spPr>
          <a:xfrm>
            <a:off x="6172201" y="1122364"/>
            <a:ext cx="5105400" cy="53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DULT">
  <p:cSld name="ADULT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f649ee6cc9_0_1344"/>
          <p:cNvSpPr txBox="1">
            <a:spLocks noGrp="1"/>
          </p:cNvSpPr>
          <p:nvPr>
            <p:ph type="body" idx="1"/>
          </p:nvPr>
        </p:nvSpPr>
        <p:spPr>
          <a:xfrm>
            <a:off x="914400" y="2417223"/>
            <a:ext cx="51054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6A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76A8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8" name="Google Shape;808;gf649ee6cc9_0_1344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51054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9" name="Google Shape;809;gf649ee6cc9_0_1344"/>
          <p:cNvSpPr txBox="1">
            <a:spLocks noGrp="1"/>
          </p:cNvSpPr>
          <p:nvPr>
            <p:ph type="body" idx="2"/>
          </p:nvPr>
        </p:nvSpPr>
        <p:spPr>
          <a:xfrm>
            <a:off x="914400" y="3420400"/>
            <a:ext cx="5105400" cy="30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0" name="Google Shape;810;gf649ee6cc9_0_1344"/>
          <p:cNvSpPr txBox="1">
            <a:spLocks noGrp="1"/>
          </p:cNvSpPr>
          <p:nvPr>
            <p:ph type="body" idx="3"/>
          </p:nvPr>
        </p:nvSpPr>
        <p:spPr>
          <a:xfrm>
            <a:off x="6172201" y="1122364"/>
            <a:ext cx="5105400" cy="53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NSITIVE">
  <p:cSld name="SENSITIVE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f649ee6cc9_0_1349"/>
          <p:cNvSpPr txBox="1">
            <a:spLocks noGrp="1"/>
          </p:cNvSpPr>
          <p:nvPr>
            <p:ph type="body" idx="1"/>
          </p:nvPr>
        </p:nvSpPr>
        <p:spPr>
          <a:xfrm>
            <a:off x="914400" y="2417223"/>
            <a:ext cx="51054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C75C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F2C75C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3" name="Google Shape;813;gf649ee6cc9_0_1349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51054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4" name="Google Shape;814;gf649ee6cc9_0_1349"/>
          <p:cNvSpPr txBox="1">
            <a:spLocks noGrp="1"/>
          </p:cNvSpPr>
          <p:nvPr>
            <p:ph type="body" idx="2"/>
          </p:nvPr>
        </p:nvSpPr>
        <p:spPr>
          <a:xfrm>
            <a:off x="914400" y="3420400"/>
            <a:ext cx="5105400" cy="30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5" name="Google Shape;815;gf649ee6cc9_0_1349"/>
          <p:cNvSpPr txBox="1">
            <a:spLocks noGrp="1"/>
          </p:cNvSpPr>
          <p:nvPr>
            <p:ph type="body" idx="3"/>
          </p:nvPr>
        </p:nvSpPr>
        <p:spPr>
          <a:xfrm>
            <a:off x="6172201" y="1122364"/>
            <a:ext cx="5105400" cy="53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BETES">
  <p:cSld name="DIABETES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f649ee6cc9_0_1354"/>
          <p:cNvSpPr txBox="1">
            <a:spLocks noGrp="1"/>
          </p:cNvSpPr>
          <p:nvPr>
            <p:ph type="body" idx="1"/>
          </p:nvPr>
        </p:nvSpPr>
        <p:spPr>
          <a:xfrm>
            <a:off x="914400" y="2417223"/>
            <a:ext cx="51054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5003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D5003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8" name="Google Shape;818;gf649ee6cc9_0_1354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51054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9" name="Google Shape;819;gf649ee6cc9_0_1354"/>
          <p:cNvSpPr txBox="1">
            <a:spLocks noGrp="1"/>
          </p:cNvSpPr>
          <p:nvPr>
            <p:ph type="body" idx="2"/>
          </p:nvPr>
        </p:nvSpPr>
        <p:spPr>
          <a:xfrm>
            <a:off x="914400" y="3420400"/>
            <a:ext cx="5105400" cy="30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0" name="Google Shape;820;gf649ee6cc9_0_1354"/>
          <p:cNvSpPr txBox="1">
            <a:spLocks noGrp="1"/>
          </p:cNvSpPr>
          <p:nvPr>
            <p:ph type="body" idx="3"/>
          </p:nvPr>
        </p:nvSpPr>
        <p:spPr>
          <a:xfrm>
            <a:off x="6172201" y="1122364"/>
            <a:ext cx="5105400" cy="53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RTICULAR">
  <p:cSld name="ARTICULAR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f649ee6cc9_0_1359"/>
          <p:cNvSpPr txBox="1">
            <a:spLocks noGrp="1"/>
          </p:cNvSpPr>
          <p:nvPr>
            <p:ph type="body" idx="1"/>
          </p:nvPr>
        </p:nvSpPr>
        <p:spPr>
          <a:xfrm>
            <a:off x="914400" y="2417223"/>
            <a:ext cx="51054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294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294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3" name="Google Shape;823;gf649ee6cc9_0_1359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51054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4" name="Google Shape;824;gf649ee6cc9_0_1359"/>
          <p:cNvSpPr txBox="1">
            <a:spLocks noGrp="1"/>
          </p:cNvSpPr>
          <p:nvPr>
            <p:ph type="body" idx="2"/>
          </p:nvPr>
        </p:nvSpPr>
        <p:spPr>
          <a:xfrm>
            <a:off x="914400" y="3420400"/>
            <a:ext cx="5105400" cy="30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5" name="Google Shape;825;gf649ee6cc9_0_1359"/>
          <p:cNvSpPr txBox="1">
            <a:spLocks noGrp="1"/>
          </p:cNvSpPr>
          <p:nvPr>
            <p:ph type="body" idx="3"/>
          </p:nvPr>
        </p:nvSpPr>
        <p:spPr>
          <a:xfrm>
            <a:off x="6172201" y="1122364"/>
            <a:ext cx="5105400" cy="53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RINARY">
  <p:cSld name="URINARY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f649ee6cc9_0_1364"/>
          <p:cNvSpPr txBox="1">
            <a:spLocks noGrp="1"/>
          </p:cNvSpPr>
          <p:nvPr>
            <p:ph type="body" idx="1"/>
          </p:nvPr>
        </p:nvSpPr>
        <p:spPr>
          <a:xfrm>
            <a:off x="914400" y="2417223"/>
            <a:ext cx="51054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24585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24585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8" name="Google Shape;828;gf649ee6cc9_0_1364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51054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9" name="Google Shape;829;gf649ee6cc9_0_1364"/>
          <p:cNvSpPr txBox="1">
            <a:spLocks noGrp="1"/>
          </p:cNvSpPr>
          <p:nvPr>
            <p:ph type="body" idx="2"/>
          </p:nvPr>
        </p:nvSpPr>
        <p:spPr>
          <a:xfrm>
            <a:off x="914400" y="3420400"/>
            <a:ext cx="5105400" cy="30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0" name="Google Shape;830;gf649ee6cc9_0_1364"/>
          <p:cNvSpPr txBox="1">
            <a:spLocks noGrp="1"/>
          </p:cNvSpPr>
          <p:nvPr>
            <p:ph type="body" idx="3"/>
          </p:nvPr>
        </p:nvSpPr>
        <p:spPr>
          <a:xfrm>
            <a:off x="6172201" y="1122364"/>
            <a:ext cx="5105400" cy="53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POALLERGIENIC">
  <p:cSld name="HYPOALLERGIENIC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f649ee6cc9_0_1369"/>
          <p:cNvSpPr txBox="1">
            <a:spLocks noGrp="1"/>
          </p:cNvSpPr>
          <p:nvPr>
            <p:ph type="body" idx="1"/>
          </p:nvPr>
        </p:nvSpPr>
        <p:spPr>
          <a:xfrm>
            <a:off x="914400" y="2417223"/>
            <a:ext cx="51054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5BD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B5BD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3" name="Google Shape;833;gf649ee6cc9_0_1369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51054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4" name="Google Shape;834;gf649ee6cc9_0_1369"/>
          <p:cNvSpPr txBox="1">
            <a:spLocks noGrp="1"/>
          </p:cNvSpPr>
          <p:nvPr>
            <p:ph type="body" idx="2"/>
          </p:nvPr>
        </p:nvSpPr>
        <p:spPr>
          <a:xfrm>
            <a:off x="914400" y="3420400"/>
            <a:ext cx="5105400" cy="30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5" name="Google Shape;835;gf649ee6cc9_0_1369"/>
          <p:cNvSpPr txBox="1">
            <a:spLocks noGrp="1"/>
          </p:cNvSpPr>
          <p:nvPr>
            <p:ph type="body" idx="3"/>
          </p:nvPr>
        </p:nvSpPr>
        <p:spPr>
          <a:xfrm>
            <a:off x="6172201" y="1122364"/>
            <a:ext cx="5105400" cy="53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IGHT BALANCE">
  <p:cSld name="WEIGHT BALANCE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f649ee6cc9_0_1374"/>
          <p:cNvSpPr txBox="1">
            <a:spLocks noGrp="1"/>
          </p:cNvSpPr>
          <p:nvPr>
            <p:ph type="body" idx="1"/>
          </p:nvPr>
        </p:nvSpPr>
        <p:spPr>
          <a:xfrm>
            <a:off x="914400" y="2417223"/>
            <a:ext cx="51054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7C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DE7C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8" name="Google Shape;838;gf649ee6cc9_0_1374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51054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9" name="Google Shape;839;gf649ee6cc9_0_1374"/>
          <p:cNvSpPr txBox="1">
            <a:spLocks noGrp="1"/>
          </p:cNvSpPr>
          <p:nvPr>
            <p:ph type="body" idx="2"/>
          </p:nvPr>
        </p:nvSpPr>
        <p:spPr>
          <a:xfrm>
            <a:off x="914400" y="3420400"/>
            <a:ext cx="5105400" cy="30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0" name="Google Shape;840;gf649ee6cc9_0_1374"/>
          <p:cNvSpPr txBox="1">
            <a:spLocks noGrp="1"/>
          </p:cNvSpPr>
          <p:nvPr>
            <p:ph type="body" idx="3"/>
          </p:nvPr>
        </p:nvSpPr>
        <p:spPr>
          <a:xfrm>
            <a:off x="6172201" y="1122364"/>
            <a:ext cx="5105400" cy="53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STRO">
  <p:cSld name="GASTRO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f649ee6cc9_0_1379"/>
          <p:cNvSpPr txBox="1">
            <a:spLocks noGrp="1"/>
          </p:cNvSpPr>
          <p:nvPr>
            <p:ph type="body" idx="1"/>
          </p:nvPr>
        </p:nvSpPr>
        <p:spPr>
          <a:xfrm>
            <a:off x="914400" y="2417223"/>
            <a:ext cx="51054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1B2C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71B2C9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3" name="Google Shape;843;gf649ee6cc9_0_1379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51054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4" name="Google Shape;844;gf649ee6cc9_0_1379"/>
          <p:cNvSpPr txBox="1">
            <a:spLocks noGrp="1"/>
          </p:cNvSpPr>
          <p:nvPr>
            <p:ph type="body" idx="2"/>
          </p:nvPr>
        </p:nvSpPr>
        <p:spPr>
          <a:xfrm>
            <a:off x="914400" y="3420400"/>
            <a:ext cx="5105400" cy="30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5" name="Google Shape;845;gf649ee6cc9_0_1379"/>
          <p:cNvSpPr txBox="1">
            <a:spLocks noGrp="1"/>
          </p:cNvSpPr>
          <p:nvPr>
            <p:ph type="body" idx="3"/>
          </p:nvPr>
        </p:nvSpPr>
        <p:spPr>
          <a:xfrm>
            <a:off x="6172201" y="1122364"/>
            <a:ext cx="5105400" cy="53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ISHA">
  <p:cSld name="LEISHA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f649ee6cc9_0_1384"/>
          <p:cNvSpPr txBox="1">
            <a:spLocks noGrp="1"/>
          </p:cNvSpPr>
          <p:nvPr>
            <p:ph type="body" idx="1"/>
          </p:nvPr>
        </p:nvSpPr>
        <p:spPr>
          <a:xfrm>
            <a:off x="914400" y="2417223"/>
            <a:ext cx="51054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913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A913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8" name="Google Shape;848;gf649ee6cc9_0_1384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51054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9" name="Google Shape;849;gf649ee6cc9_0_1384"/>
          <p:cNvSpPr txBox="1">
            <a:spLocks noGrp="1"/>
          </p:cNvSpPr>
          <p:nvPr>
            <p:ph type="body" idx="2"/>
          </p:nvPr>
        </p:nvSpPr>
        <p:spPr>
          <a:xfrm>
            <a:off x="914400" y="3420400"/>
            <a:ext cx="5105400" cy="30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0" name="Google Shape;850;gf649ee6cc9_0_1384"/>
          <p:cNvSpPr txBox="1">
            <a:spLocks noGrp="1"/>
          </p:cNvSpPr>
          <p:nvPr>
            <p:ph type="body" idx="3"/>
          </p:nvPr>
        </p:nvSpPr>
        <p:spPr>
          <a:xfrm>
            <a:off x="6172201" y="1122364"/>
            <a:ext cx="5105400" cy="53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+IMAGEN">
  <p:cSld name="TEXTO+IMAGEN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f649ee6cc9_0_1389"/>
          <p:cNvSpPr txBox="1">
            <a:spLocks noGrp="1"/>
          </p:cNvSpPr>
          <p:nvPr>
            <p:ph type="body" idx="1"/>
          </p:nvPr>
        </p:nvSpPr>
        <p:spPr>
          <a:xfrm>
            <a:off x="914400" y="1863269"/>
            <a:ext cx="37593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3" name="Google Shape;853;gf649ee6cc9_0_1389"/>
          <p:cNvSpPr txBox="1">
            <a:spLocks noGrp="1"/>
          </p:cNvSpPr>
          <p:nvPr>
            <p:ph type="body" idx="2"/>
          </p:nvPr>
        </p:nvSpPr>
        <p:spPr>
          <a:xfrm>
            <a:off x="914400" y="2698156"/>
            <a:ext cx="3759300" cy="3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234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B23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4" name="Google Shape;854;gf649ee6cc9_0_1389"/>
          <p:cNvSpPr>
            <a:spLocks noGrp="1"/>
          </p:cNvSpPr>
          <p:nvPr>
            <p:ph type="pic" idx="3"/>
          </p:nvPr>
        </p:nvSpPr>
        <p:spPr>
          <a:xfrm>
            <a:off x="4941027" y="1583140"/>
            <a:ext cx="7305600" cy="5302200"/>
          </a:xfrm>
          <a:prstGeom prst="rect">
            <a:avLst/>
          </a:prstGeom>
          <a:noFill/>
          <a:ln>
            <a:noFill/>
          </a:ln>
        </p:spPr>
      </p:sp>
      <p:sp>
        <p:nvSpPr>
          <p:cNvPr id="855" name="Google Shape;855;gf649ee6cc9_0_1389"/>
          <p:cNvSpPr txBox="1">
            <a:spLocks noGrp="1"/>
          </p:cNvSpPr>
          <p:nvPr>
            <p:ph type="body" idx="4"/>
          </p:nvPr>
        </p:nvSpPr>
        <p:spPr>
          <a:xfrm>
            <a:off x="914400" y="854075"/>
            <a:ext cx="37593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234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B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A">
  <p:cSld name="TABLA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Google Shape;857;gf649ee6cc9_0_13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65756" y="2007704"/>
            <a:ext cx="6628200" cy="33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gf649ee6cc9_0_1394"/>
          <p:cNvSpPr txBox="1">
            <a:spLocks noGrp="1"/>
          </p:cNvSpPr>
          <p:nvPr>
            <p:ph type="body" idx="1"/>
          </p:nvPr>
        </p:nvSpPr>
        <p:spPr>
          <a:xfrm>
            <a:off x="914400" y="1863269"/>
            <a:ext cx="37593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9" name="Google Shape;859;gf649ee6cc9_0_1394"/>
          <p:cNvSpPr txBox="1">
            <a:spLocks noGrp="1"/>
          </p:cNvSpPr>
          <p:nvPr>
            <p:ph type="body" idx="2"/>
          </p:nvPr>
        </p:nvSpPr>
        <p:spPr>
          <a:xfrm>
            <a:off x="914400" y="2698156"/>
            <a:ext cx="3759300" cy="3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234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B23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0" name="Google Shape;860;gf649ee6cc9_0_1394"/>
          <p:cNvSpPr txBox="1">
            <a:spLocks noGrp="1"/>
          </p:cNvSpPr>
          <p:nvPr>
            <p:ph type="body" idx="3"/>
          </p:nvPr>
        </p:nvSpPr>
        <p:spPr>
          <a:xfrm>
            <a:off x="914400" y="854075"/>
            <a:ext cx="37593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234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B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FICO">
  <p:cSld name="GRAFICO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Google Shape;862;gf649ee6cc9_0_13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08939" y="1609035"/>
            <a:ext cx="7005900" cy="40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gf649ee6cc9_0_1399"/>
          <p:cNvSpPr txBox="1">
            <a:spLocks noGrp="1"/>
          </p:cNvSpPr>
          <p:nvPr>
            <p:ph type="body" idx="1"/>
          </p:nvPr>
        </p:nvSpPr>
        <p:spPr>
          <a:xfrm>
            <a:off x="914400" y="1863269"/>
            <a:ext cx="37593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4" name="Google Shape;864;gf649ee6cc9_0_1399"/>
          <p:cNvSpPr txBox="1">
            <a:spLocks noGrp="1"/>
          </p:cNvSpPr>
          <p:nvPr>
            <p:ph type="body" idx="2"/>
          </p:nvPr>
        </p:nvSpPr>
        <p:spPr>
          <a:xfrm>
            <a:off x="914400" y="2698156"/>
            <a:ext cx="3759300" cy="3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234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B23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5" name="Google Shape;865;gf649ee6cc9_0_1399"/>
          <p:cNvSpPr txBox="1">
            <a:spLocks noGrp="1"/>
          </p:cNvSpPr>
          <p:nvPr>
            <p:ph type="body" idx="3"/>
          </p:nvPr>
        </p:nvSpPr>
        <p:spPr>
          <a:xfrm>
            <a:off x="914400" y="854075"/>
            <a:ext cx="37593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234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B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FICO EDITABLE">
  <p:cSld name="GRAFICO EDITABL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f649ee6cc9_0_1404"/>
          <p:cNvSpPr txBox="1">
            <a:spLocks noGrp="1"/>
          </p:cNvSpPr>
          <p:nvPr>
            <p:ph type="body" idx="1"/>
          </p:nvPr>
        </p:nvSpPr>
        <p:spPr>
          <a:xfrm>
            <a:off x="914400" y="1863269"/>
            <a:ext cx="37593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8" name="Google Shape;868;gf649ee6cc9_0_1404"/>
          <p:cNvSpPr txBox="1">
            <a:spLocks noGrp="1"/>
          </p:cNvSpPr>
          <p:nvPr>
            <p:ph type="body" idx="2"/>
          </p:nvPr>
        </p:nvSpPr>
        <p:spPr>
          <a:xfrm>
            <a:off x="914400" y="2698156"/>
            <a:ext cx="3759300" cy="3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234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B23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Google Shape;869;gf649ee6cc9_0_1404"/>
          <p:cNvSpPr txBox="1">
            <a:spLocks noGrp="1"/>
          </p:cNvSpPr>
          <p:nvPr>
            <p:ph type="body" idx="3"/>
          </p:nvPr>
        </p:nvSpPr>
        <p:spPr>
          <a:xfrm>
            <a:off x="914400" y="854075"/>
            <a:ext cx="37593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234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B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0" name="Google Shape;870;gf649ee6cc9_0_1404"/>
          <p:cNvSpPr>
            <a:spLocks noGrp="1"/>
          </p:cNvSpPr>
          <p:nvPr>
            <p:ph type="chart" idx="4"/>
          </p:nvPr>
        </p:nvSpPr>
        <p:spPr>
          <a:xfrm>
            <a:off x="4849285" y="1863270"/>
            <a:ext cx="6997800" cy="42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234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B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TIVAS ">
  <p:cSld name="COMPARATIVAS 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f649ee6cc9_0_1409"/>
          <p:cNvSpPr txBox="1">
            <a:spLocks noGrp="1"/>
          </p:cNvSpPr>
          <p:nvPr>
            <p:ph type="ctrTitle"/>
          </p:nvPr>
        </p:nvSpPr>
        <p:spPr>
          <a:xfrm>
            <a:off x="914400" y="1122364"/>
            <a:ext cx="3759300" cy="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1800"/>
              <a:buFont typeface="Open Sans"/>
              <a:buNone/>
              <a:defRPr sz="18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3" name="Google Shape;873;gf649ee6cc9_0_1409"/>
          <p:cNvSpPr txBox="1">
            <a:spLocks noGrp="1"/>
          </p:cNvSpPr>
          <p:nvPr>
            <p:ph type="body" idx="1"/>
          </p:nvPr>
        </p:nvSpPr>
        <p:spPr>
          <a:xfrm>
            <a:off x="914400" y="1863269"/>
            <a:ext cx="37593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gf649ee6cc9_0_1409"/>
          <p:cNvSpPr txBox="1">
            <a:spLocks noGrp="1"/>
          </p:cNvSpPr>
          <p:nvPr>
            <p:ph type="body" idx="2"/>
          </p:nvPr>
        </p:nvSpPr>
        <p:spPr>
          <a:xfrm>
            <a:off x="914400" y="2698156"/>
            <a:ext cx="3759300" cy="3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234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0B23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5" name="Google Shape;875;gf649ee6cc9_0_1409"/>
          <p:cNvSpPr/>
          <p:nvPr/>
        </p:nvSpPr>
        <p:spPr>
          <a:xfrm>
            <a:off x="6042992" y="0"/>
            <a:ext cx="6149100" cy="6858000"/>
          </a:xfrm>
          <a:prstGeom prst="rect">
            <a:avLst/>
          </a:prstGeom>
          <a:solidFill>
            <a:srgbClr val="0B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gf649ee6cc9_0_1409"/>
          <p:cNvSpPr txBox="1"/>
          <p:nvPr/>
        </p:nvSpPr>
        <p:spPr>
          <a:xfrm>
            <a:off x="7284277" y="1122364"/>
            <a:ext cx="3759300" cy="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Haga clic para modificar el estilo de título del patrón</a:t>
            </a:r>
            <a:endParaRPr sz="18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7" name="Google Shape;877;gf649ee6cc9_0_1409"/>
          <p:cNvSpPr txBox="1">
            <a:spLocks noGrp="1"/>
          </p:cNvSpPr>
          <p:nvPr>
            <p:ph type="body" idx="3"/>
          </p:nvPr>
        </p:nvSpPr>
        <p:spPr>
          <a:xfrm>
            <a:off x="7284277" y="1863269"/>
            <a:ext cx="3759300" cy="3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CURSOS PATRON">
  <p:cSld name="RECURSOS PATRON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" name="Google Shape;879;gf649ee6cc9_0_14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030" y="3221995"/>
            <a:ext cx="3805789" cy="482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gf649ee6cc9_0_14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1" y="4027000"/>
            <a:ext cx="1362545" cy="396103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gf649ee6cc9_0_1416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51054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882" name="Google Shape;882;gf649ee6cc9_0_14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030" y="2720561"/>
            <a:ext cx="6214532" cy="33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A">
  <p:cSld name="PORTADA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f649ee6cc9_0_1421"/>
          <p:cNvSpPr/>
          <p:nvPr/>
        </p:nvSpPr>
        <p:spPr>
          <a:xfrm>
            <a:off x="0" y="0"/>
            <a:ext cx="12192000" cy="24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5" name="Google Shape;885;gf649ee6cc9_0_1421"/>
          <p:cNvPicPr preferRelativeResize="0"/>
          <p:nvPr/>
        </p:nvPicPr>
        <p:blipFill rotWithShape="1">
          <a:blip r:embed="rId2">
            <a:alphaModFix/>
          </a:blip>
          <a:srcRect b="-75100"/>
          <a:stretch/>
        </p:blipFill>
        <p:spPr>
          <a:xfrm>
            <a:off x="0" y="0"/>
            <a:ext cx="12192000" cy="6462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gf649ee6cc9_0_14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862" y="1019744"/>
            <a:ext cx="3889167" cy="1130612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gf649ee6cc9_0_1421"/>
          <p:cNvSpPr txBox="1">
            <a:spLocks noGrp="1"/>
          </p:cNvSpPr>
          <p:nvPr>
            <p:ph type="title"/>
          </p:nvPr>
        </p:nvSpPr>
        <p:spPr>
          <a:xfrm>
            <a:off x="838200" y="2644500"/>
            <a:ext cx="10515600" cy="27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8" name="Google Shape;888;gf649ee6cc9_0_1421"/>
          <p:cNvSpPr txBox="1">
            <a:spLocks noGrp="1"/>
          </p:cNvSpPr>
          <p:nvPr>
            <p:ph type="body" idx="1"/>
          </p:nvPr>
        </p:nvSpPr>
        <p:spPr>
          <a:xfrm>
            <a:off x="838200" y="6356351"/>
            <a:ext cx="419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9" name="Google Shape;889;gf649ee6cc9_0_1421"/>
          <p:cNvSpPr txBox="1">
            <a:spLocks noGrp="1"/>
          </p:cNvSpPr>
          <p:nvPr>
            <p:ph type="body" idx="2"/>
          </p:nvPr>
        </p:nvSpPr>
        <p:spPr>
          <a:xfrm>
            <a:off x="7181849" y="6356351"/>
            <a:ext cx="419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RAPORTADA">
  <p:cSld name="CONTRAPORTADA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f649ee6cc9_0_14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819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gf649ee6cc9_0_1428"/>
          <p:cNvSpPr txBox="1">
            <a:spLocks noGrp="1"/>
          </p:cNvSpPr>
          <p:nvPr>
            <p:ph type="title"/>
          </p:nvPr>
        </p:nvSpPr>
        <p:spPr>
          <a:xfrm>
            <a:off x="838200" y="3581765"/>
            <a:ext cx="10515600" cy="27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pen Sans"/>
              <a:buNone/>
              <a:defRPr sz="44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893" name="Google Shape;893;gf649ee6cc9_0_14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7389" y="2029333"/>
            <a:ext cx="4275664" cy="1399667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gf649ee6cc9_0_1428"/>
          <p:cNvSpPr txBox="1"/>
          <p:nvPr/>
        </p:nvSpPr>
        <p:spPr>
          <a:xfrm>
            <a:off x="838200" y="1957246"/>
            <a:ext cx="10515600" cy="27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</a:pPr>
            <a:endParaRPr sz="60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5" name="Google Shape;895;gf649ee6cc9_0_1428"/>
          <p:cNvSpPr txBox="1"/>
          <p:nvPr/>
        </p:nvSpPr>
        <p:spPr>
          <a:xfrm>
            <a:off x="7489460" y="2605128"/>
            <a:ext cx="41349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www.affinity-petcare.com</a:t>
            </a:r>
            <a:endParaRPr sz="20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96" name="Google Shape;896;gf649ee6cc9_0_1428"/>
          <p:cNvPicPr preferRelativeResize="0"/>
          <p:nvPr/>
        </p:nvPicPr>
        <p:blipFill rotWithShape="1">
          <a:blip r:embed="rId3">
            <a:alphaModFix/>
          </a:blip>
          <a:srcRect b="-75100"/>
          <a:stretch/>
        </p:blipFill>
        <p:spPr>
          <a:xfrm>
            <a:off x="0" y="0"/>
            <a:ext cx="12192000" cy="646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>
  <p:cSld name="1_Diapositiva de título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gf649ee6cc9_0_1435" descr="fondo_pp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gf649ee6cc9_0_1435" descr="logo_affinity_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5317" y="5573713"/>
            <a:ext cx="1217083" cy="912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ítulo y objetos">
  <p:cSld name="21_Título y objetos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fb330fb9d5_1_1295"/>
          <p:cNvSpPr/>
          <p:nvPr/>
        </p:nvSpPr>
        <p:spPr>
          <a:xfrm>
            <a:off x="3" y="0"/>
            <a:ext cx="12192000" cy="6858000"/>
          </a:xfrm>
          <a:prstGeom prst="rect">
            <a:avLst/>
          </a:prstGeom>
          <a:solidFill>
            <a:srgbClr val="EE7B24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3575" tIns="46775" rIns="93575" bIns="46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3"/>
              <a:buFont typeface="Arial"/>
              <a:buNone/>
            </a:pPr>
            <a:endParaRPr sz="18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fb330fb9d5_1_12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9" name="Google Shape;1119;gfb330fb9d5_1_129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0" name="Google Shape;1120;gfb330fb9d5_1_129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21" name="Google Shape;1121;gfb330fb9d5_1_129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22" name="Google Shape;1122;gfb330fb9d5_1_129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fb330fb9d5_1_1303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gfb330fb9d5_1_1303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6" name="Google Shape;1126;gfb330fb9d5_1_130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27" name="Google Shape;1127;gfb330fb9d5_1_130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28" name="Google Shape;1128;gfb330fb9d5_1_130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fb330fb9d5_1_13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1" name="Google Shape;1131;gfb330fb9d5_1_130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2" name="Google Shape;1132;gfb330fb9d5_1_130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3" name="Google Shape;1133;gfb330fb9d5_1_130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34" name="Google Shape;1134;gfb330fb9d5_1_130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35" name="Google Shape;1135;gfb330fb9d5_1_130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fb330fb9d5_1_13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8" name="Google Shape;1138;gfb330fb9d5_1_1316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139" name="Google Shape;1139;gfb330fb9d5_1_1316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0" name="Google Shape;1140;gfb330fb9d5_1_1316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141" name="Google Shape;1141;gfb330fb9d5_1_1316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2" name="Google Shape;1142;gfb330fb9d5_1_13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gfb330fb9d5_1_13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44" name="Google Shape;1144;gfb330fb9d5_1_13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fb330fb9d5_1_13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7" name="Google Shape;1147;gfb330fb9d5_1_13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48" name="Google Shape;1148;gfb330fb9d5_1_13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gfb330fb9d5_1_13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fb330fb9d5_1_133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gfb330fb9d5_1_133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gfb330fb9d5_1_13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fb330fb9d5_1_13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gfb330fb9d5_1_1334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914400" lvl="1" indent="-3619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182880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228600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2743200" lvl="5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3200400" lvl="6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3657600" lvl="7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4114800" lvl="8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1157" name="Google Shape;1157;gfb330fb9d5_1_1334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9pPr>
          </a:lstStyle>
          <a:p>
            <a:endParaRPr/>
          </a:p>
        </p:txBody>
      </p:sp>
      <p:sp>
        <p:nvSpPr>
          <p:cNvPr id="1158" name="Google Shape;1158;gfb330fb9d5_1_133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59" name="Google Shape;1159;gfb330fb9d5_1_133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60" name="Google Shape;1160;gfb330fb9d5_1_133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fb330fb9d5_1_13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3" name="Google Shape;1163;gfb330fb9d5_1_1341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64" name="Google Shape;1164;gfb330fb9d5_1_1341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9pPr>
          </a:lstStyle>
          <a:p>
            <a:endParaRPr/>
          </a:p>
        </p:txBody>
      </p:sp>
      <p:sp>
        <p:nvSpPr>
          <p:cNvPr id="1165" name="Google Shape;1165;gfb330fb9d5_1_134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66" name="Google Shape;1166;gfb330fb9d5_1_134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67" name="Google Shape;1167;gfb330fb9d5_1_134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fb330fb9d5_1_13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0" name="Google Shape;1170;gfb330fb9d5_1_1348"/>
          <p:cNvSpPr txBox="1">
            <a:spLocks noGrp="1"/>
          </p:cNvSpPr>
          <p:nvPr>
            <p:ph type="body" idx="1"/>
          </p:nvPr>
        </p:nvSpPr>
        <p:spPr>
          <a:xfrm rot="5400000">
            <a:off x="3920401" y="-1256574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1" name="Google Shape;1171;gfb330fb9d5_1_134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72" name="Google Shape;1172;gfb330fb9d5_1_134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gfb330fb9d5_1_134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fb330fb9d5_1_1354"/>
          <p:cNvSpPr txBox="1">
            <a:spLocks noGrp="1"/>
          </p:cNvSpPr>
          <p:nvPr>
            <p:ph type="title"/>
          </p:nvPr>
        </p:nvSpPr>
        <p:spPr>
          <a:xfrm rot="5400000">
            <a:off x="7133401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6" name="Google Shape;1176;gfb330fb9d5_1_1354"/>
          <p:cNvSpPr txBox="1">
            <a:spLocks noGrp="1"/>
          </p:cNvSpPr>
          <p:nvPr>
            <p:ph type="body" idx="1"/>
          </p:nvPr>
        </p:nvSpPr>
        <p:spPr>
          <a:xfrm rot="5400000">
            <a:off x="1799401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7" name="Google Shape;1177;gfb330fb9d5_1_135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78" name="Google Shape;1178;gfb330fb9d5_1_135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79" name="Google Shape;1179;gfb330fb9d5_1_135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y objetos">
  <p:cSld name="2_Título y objetos"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gfb330fb9d5_1_13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49738" y="6121069"/>
            <a:ext cx="440615" cy="440615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gfb330fb9d5_1_1360"/>
          <p:cNvSpPr txBox="1">
            <a:spLocks noGrp="1"/>
          </p:cNvSpPr>
          <p:nvPr>
            <p:ph type="title"/>
          </p:nvPr>
        </p:nvSpPr>
        <p:spPr>
          <a:xfrm>
            <a:off x="348493" y="160880"/>
            <a:ext cx="109728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9B91"/>
              </a:buClr>
              <a:buSzPts val="1400"/>
              <a:buFont typeface="Aria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3" name="Google Shape;1183;gfb330fb9d5_1_1360"/>
          <p:cNvSpPr txBox="1">
            <a:spLocks noGrp="1"/>
          </p:cNvSpPr>
          <p:nvPr>
            <p:ph type="body" idx="1"/>
          </p:nvPr>
        </p:nvSpPr>
        <p:spPr>
          <a:xfrm>
            <a:off x="348493" y="1325565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3020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A59B91"/>
              </a:buClr>
              <a:buSzPts val="1600"/>
              <a:buChar char="–"/>
              <a:defRPr/>
            </a:lvl2pPr>
            <a:lvl3pPr marL="1371600" lvl="2" indent="-33020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A59B91"/>
              </a:buClr>
              <a:buSzPts val="1600"/>
              <a:buChar char="•"/>
              <a:defRPr/>
            </a:lvl3pPr>
            <a:lvl4pPr marL="1828800" lvl="3" indent="-33020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A59B91"/>
              </a:buClr>
              <a:buSzPts val="1600"/>
              <a:buChar char="–"/>
              <a:defRPr/>
            </a:lvl4pPr>
            <a:lvl5pPr marL="2286000" lvl="4" indent="-33020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A59B91"/>
              </a:buClr>
              <a:buSzPts val="1600"/>
              <a:buChar char="»"/>
              <a:defRPr/>
            </a:lvl5pPr>
            <a:lvl6pPr marL="2743200" lvl="5" indent="-35560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6pPr>
            <a:lvl7pPr marL="3200400" lvl="6" indent="-35560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7pPr>
            <a:lvl8pPr marL="3657600" lvl="7" indent="-35560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8pPr>
            <a:lvl9pPr marL="4114800" lvl="8" indent="-35560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1184" name="Google Shape;1184;gfb330fb9d5_1_1360"/>
          <p:cNvSpPr txBox="1">
            <a:spLocks noGrp="1"/>
          </p:cNvSpPr>
          <p:nvPr>
            <p:ph type="body" idx="2"/>
          </p:nvPr>
        </p:nvSpPr>
        <p:spPr>
          <a:xfrm>
            <a:off x="348503" y="420028"/>
            <a:ext cx="9129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4814"/>
              </a:buClr>
              <a:buSzPts val="1400"/>
              <a:buNone/>
              <a:defRPr sz="3200">
                <a:solidFill>
                  <a:srgbClr val="DD4814"/>
                </a:solidFill>
              </a:defRPr>
            </a:lvl1pPr>
            <a:lvl2pPr marL="914400" lvl="1" indent="-33020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A59B91"/>
              </a:buClr>
              <a:buSzPts val="1600"/>
              <a:buChar char="–"/>
              <a:defRPr/>
            </a:lvl2pPr>
            <a:lvl3pPr marL="1371600" lvl="2" indent="-33020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A59B91"/>
              </a:buClr>
              <a:buSzPts val="1600"/>
              <a:buChar char="•"/>
              <a:defRPr/>
            </a:lvl3pPr>
            <a:lvl4pPr marL="1828800" lvl="3" indent="-33020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A59B91"/>
              </a:buClr>
              <a:buSzPts val="1600"/>
              <a:buChar char="–"/>
              <a:defRPr/>
            </a:lvl4pPr>
            <a:lvl5pPr marL="2286000" lvl="4" indent="-33020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A59B91"/>
              </a:buClr>
              <a:buSzPts val="1600"/>
              <a:buChar char="»"/>
              <a:defRPr/>
            </a:lvl5pPr>
            <a:lvl6pPr marL="2743200" lvl="5" indent="-35560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6pPr>
            <a:lvl7pPr marL="3200400" lvl="6" indent="-35560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7pPr>
            <a:lvl8pPr marL="3657600" lvl="7" indent="-35560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8pPr>
            <a:lvl9pPr marL="4114800" lvl="8" indent="-35560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1185" name="Google Shape;1185;gfb330fb9d5_1_1360"/>
          <p:cNvSpPr txBox="1"/>
          <p:nvPr/>
        </p:nvSpPr>
        <p:spPr>
          <a:xfrm>
            <a:off x="348496" y="6344042"/>
            <a:ext cx="3523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00" rIns="121900" bIns="60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A59B91"/>
              </a:buClr>
              <a:buSzPts val="700"/>
              <a:buFont typeface="Arial"/>
              <a:buNone/>
            </a:pPr>
            <a:r>
              <a:rPr lang="en-US" sz="933" b="1">
                <a:solidFill>
                  <a:srgbClr val="A59B91"/>
                </a:solidFill>
                <a:latin typeface="Calibri"/>
                <a:ea typeface="Calibri"/>
                <a:cs typeface="Calibri"/>
                <a:sym typeface="Calibri"/>
              </a:rPr>
              <a:t>© Affinity Petcare, </a:t>
            </a:r>
            <a:r>
              <a:rPr lang="en-US" sz="933">
                <a:solidFill>
                  <a:srgbClr val="A59B91"/>
                </a:solidFill>
                <a:latin typeface="Calibri"/>
                <a:ea typeface="Calibri"/>
                <a:cs typeface="Calibri"/>
                <a:sym typeface="Calibri"/>
              </a:rPr>
              <a:t>2020. All rights reserved. Confidential.</a:t>
            </a:r>
            <a:endParaRPr sz="93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6" name="Google Shape;1186;gfb330fb9d5_1_1360"/>
          <p:cNvSpPr txBox="1"/>
          <p:nvPr/>
        </p:nvSpPr>
        <p:spPr>
          <a:xfrm>
            <a:off x="8425921" y="6266166"/>
            <a:ext cx="2765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00" rIns="121900" bIns="609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fld id="{00000000-1234-1234-1234-123412341234}" type="slidenum">
              <a:rPr lang="en-US" sz="933">
                <a:solidFill>
                  <a:srgbClr val="A59B9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r>
              <a:rPr lang="en-US" sz="933">
                <a:solidFill>
                  <a:srgbClr val="A59B9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87" name="Google Shape;1187;gfb330fb9d5_1_1360"/>
          <p:cNvCxnSpPr/>
          <p:nvPr/>
        </p:nvCxnSpPr>
        <p:spPr>
          <a:xfrm>
            <a:off x="472099" y="6304188"/>
            <a:ext cx="713100" cy="1800"/>
          </a:xfrm>
          <a:prstGeom prst="straightConnector1">
            <a:avLst/>
          </a:prstGeom>
          <a:noFill/>
          <a:ln w="9525" cap="flat" cmpd="sng">
            <a:solidFill>
              <a:srgbClr val="A59B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8" name="Google Shape;1188;gfb330fb9d5_1_1360"/>
          <p:cNvCxnSpPr/>
          <p:nvPr/>
        </p:nvCxnSpPr>
        <p:spPr>
          <a:xfrm rot="5400000">
            <a:off x="11139104" y="6397893"/>
            <a:ext cx="109800" cy="2100"/>
          </a:xfrm>
          <a:prstGeom prst="straightConnector1">
            <a:avLst/>
          </a:prstGeom>
          <a:noFill/>
          <a:ln w="9525" cap="flat" cmpd="sng">
            <a:solidFill>
              <a:srgbClr val="A59B9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">
  <p:cSld name="1_Título y objetos"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fb330fb9d5_1_1369"/>
          <p:cNvSpPr txBox="1">
            <a:spLocks noGrp="1"/>
          </p:cNvSpPr>
          <p:nvPr>
            <p:ph type="title"/>
          </p:nvPr>
        </p:nvSpPr>
        <p:spPr>
          <a:xfrm>
            <a:off x="348493" y="160880"/>
            <a:ext cx="109728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9B91"/>
              </a:buClr>
              <a:buSzPts val="18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1" name="Google Shape;1191;gfb330fb9d5_1_1369"/>
          <p:cNvSpPr txBox="1">
            <a:spLocks noGrp="1"/>
          </p:cNvSpPr>
          <p:nvPr>
            <p:ph type="body" idx="1"/>
          </p:nvPr>
        </p:nvSpPr>
        <p:spPr>
          <a:xfrm>
            <a:off x="342979" y="106272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−"/>
              <a:defRPr sz="1400">
                <a:solidFill>
                  <a:schemeClr val="dk1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−"/>
              <a:defRPr sz="1400">
                <a:solidFill>
                  <a:schemeClr val="dk1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−"/>
              <a:defRPr sz="1400">
                <a:solidFill>
                  <a:schemeClr val="dk1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2" name="Google Shape;1192;gfb330fb9d5_1_1369"/>
          <p:cNvSpPr txBox="1">
            <a:spLocks noGrp="1"/>
          </p:cNvSpPr>
          <p:nvPr>
            <p:ph type="body" idx="2"/>
          </p:nvPr>
        </p:nvSpPr>
        <p:spPr>
          <a:xfrm>
            <a:off x="348503" y="420037"/>
            <a:ext cx="9129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4814"/>
              </a:buClr>
              <a:buSzPts val="3200"/>
              <a:buNone/>
              <a:defRPr sz="3200">
                <a:solidFill>
                  <a:srgbClr val="DD4814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59B9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59B9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59B9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59B9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 1">
  <p:cSld name="Título y objetos 1"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4" name="Google Shape;1194;gfb330fb9d5_1_13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20" y="2120"/>
            <a:ext cx="2113" cy="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gfb330fb9d5_1_13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49739" y="6121070"/>
            <a:ext cx="440615" cy="440615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gfb330fb9d5_1_1373"/>
          <p:cNvSpPr txBox="1">
            <a:spLocks noGrp="1"/>
          </p:cNvSpPr>
          <p:nvPr>
            <p:ph type="title"/>
          </p:nvPr>
        </p:nvSpPr>
        <p:spPr>
          <a:xfrm>
            <a:off x="348493" y="160880"/>
            <a:ext cx="109728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9B91"/>
              </a:buClr>
              <a:buSzPts val="14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gfb330fb9d5_1_1373"/>
          <p:cNvSpPr txBox="1">
            <a:spLocks noGrp="1"/>
          </p:cNvSpPr>
          <p:nvPr>
            <p:ph type="body" idx="1"/>
          </p:nvPr>
        </p:nvSpPr>
        <p:spPr>
          <a:xfrm>
            <a:off x="348493" y="1325565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/>
            </a:lvl1pPr>
            <a:lvl2pPr marL="914400" lvl="1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A59B91"/>
              </a:buClr>
              <a:buSzPts val="1400"/>
              <a:buChar char="–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A59B9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A59B91"/>
              </a:buClr>
              <a:buSzPts val="1400"/>
              <a:buChar char="–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A59B91"/>
              </a:buClr>
              <a:buSzPts val="1400"/>
              <a:buChar char="»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98" name="Google Shape;1198;gfb330fb9d5_1_1373"/>
          <p:cNvSpPr txBox="1">
            <a:spLocks noGrp="1"/>
          </p:cNvSpPr>
          <p:nvPr>
            <p:ph type="body" idx="2"/>
          </p:nvPr>
        </p:nvSpPr>
        <p:spPr>
          <a:xfrm>
            <a:off x="348503" y="420029"/>
            <a:ext cx="9129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4814"/>
              </a:buClr>
              <a:buSzPts val="1800"/>
              <a:buNone/>
              <a:defRPr sz="3200">
                <a:solidFill>
                  <a:srgbClr val="DD481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A59B91"/>
              </a:buClr>
              <a:buSzPts val="1400"/>
              <a:buChar char="–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A59B9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A59B91"/>
              </a:buClr>
              <a:buSzPts val="1400"/>
              <a:buChar char="–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A59B91"/>
              </a:buClr>
              <a:buSzPts val="1400"/>
              <a:buChar char="»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99" name="Google Shape;1199;gfb330fb9d5_1_1373"/>
          <p:cNvSpPr txBox="1"/>
          <p:nvPr/>
        </p:nvSpPr>
        <p:spPr>
          <a:xfrm>
            <a:off x="348493" y="6344043"/>
            <a:ext cx="27657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933" b="1" i="0" u="none" strike="noStrike" cap="none">
                <a:solidFill>
                  <a:srgbClr val="A59B91"/>
                </a:solidFill>
                <a:latin typeface="Calibri"/>
                <a:ea typeface="Calibri"/>
                <a:cs typeface="Calibri"/>
                <a:sym typeface="Calibri"/>
              </a:rPr>
              <a:t>© Affinity Petcare, 2019</a:t>
            </a:r>
            <a:r>
              <a:rPr lang="en-US" sz="933" b="0" i="0" u="none" strike="noStrike" cap="none">
                <a:solidFill>
                  <a:srgbClr val="A59B91"/>
                </a:solidFill>
                <a:latin typeface="Calibri"/>
                <a:ea typeface="Calibri"/>
                <a:cs typeface="Calibri"/>
                <a:sym typeface="Calibri"/>
              </a:rPr>
              <a:t>. All rights reserved</a:t>
            </a:r>
            <a:endParaRPr sz="9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0" name="Google Shape;1200;gfb330fb9d5_1_1373"/>
          <p:cNvSpPr txBox="1"/>
          <p:nvPr/>
        </p:nvSpPr>
        <p:spPr>
          <a:xfrm>
            <a:off x="8425921" y="6266167"/>
            <a:ext cx="27657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fld id="{00000000-1234-1234-1234-123412341234}" type="slidenum">
              <a:rPr lang="en-US" sz="933" b="0" i="0" u="none" strike="noStrike" cap="none">
                <a:solidFill>
                  <a:srgbClr val="A59B9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r>
              <a:rPr lang="en-US" sz="933" b="0" i="0" u="none" strike="noStrike" cap="none">
                <a:solidFill>
                  <a:srgbClr val="A59B9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01" name="Google Shape;1201;gfb330fb9d5_1_1373"/>
          <p:cNvCxnSpPr/>
          <p:nvPr/>
        </p:nvCxnSpPr>
        <p:spPr>
          <a:xfrm>
            <a:off x="472099" y="6304188"/>
            <a:ext cx="713100" cy="2100"/>
          </a:xfrm>
          <a:prstGeom prst="straightConnector1">
            <a:avLst/>
          </a:prstGeom>
          <a:noFill/>
          <a:ln w="9525" cap="flat" cmpd="sng">
            <a:solidFill>
              <a:srgbClr val="A59B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02" name="Google Shape;1202;gfb330fb9d5_1_1373"/>
          <p:cNvCxnSpPr/>
          <p:nvPr/>
        </p:nvCxnSpPr>
        <p:spPr>
          <a:xfrm rot="5400000">
            <a:off x="11138953" y="6398043"/>
            <a:ext cx="110100" cy="2100"/>
          </a:xfrm>
          <a:prstGeom prst="straightConnector1">
            <a:avLst/>
          </a:prstGeom>
          <a:noFill/>
          <a:ln w="9525" cap="flat" cmpd="sng">
            <a:solidFill>
              <a:srgbClr val="A59B9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ULO LIMPIO">
  <p:cSld name="3_TITULO LIMPIO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fb330fb9d5_1_138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eño personalizado">
  <p:cSld name="10_Diseño personalizado"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 1">
  <p:cSld name="1_Título y objetos 1"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ítulo y objetos">
  <p:cSld name="6_Título y objeto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fb330fb9d5_1_1395"/>
          <p:cNvSpPr>
            <a:spLocks noGrp="1"/>
          </p:cNvSpPr>
          <p:nvPr>
            <p:ph type="pic" idx="2"/>
          </p:nvPr>
        </p:nvSpPr>
        <p:spPr>
          <a:xfrm>
            <a:off x="0" y="712694"/>
            <a:ext cx="12192000" cy="6145200"/>
          </a:xfrm>
          <a:prstGeom prst="rect">
            <a:avLst/>
          </a:prstGeom>
          <a:noFill/>
          <a:ln>
            <a:noFill/>
          </a:ln>
        </p:spPr>
      </p:sp>
      <p:sp>
        <p:nvSpPr>
          <p:cNvPr id="1217" name="Google Shape;1217;gfb330fb9d5_1_1395"/>
          <p:cNvSpPr txBox="1">
            <a:spLocks noGrp="1"/>
          </p:cNvSpPr>
          <p:nvPr>
            <p:ph type="body" idx="1"/>
          </p:nvPr>
        </p:nvSpPr>
        <p:spPr>
          <a:xfrm>
            <a:off x="3414713" y="2108200"/>
            <a:ext cx="5362500" cy="18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525"/>
              </a:buClr>
              <a:buSzPts val="12000"/>
              <a:buNone/>
              <a:defRPr sz="12000">
                <a:solidFill>
                  <a:srgbClr val="3C2525"/>
                </a:solidFill>
                <a:latin typeface="Geo"/>
                <a:ea typeface="Geo"/>
                <a:cs typeface="Geo"/>
                <a:sym typeface="Geo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2525"/>
              </a:buClr>
              <a:buSzPts val="12000"/>
              <a:buNone/>
              <a:defRPr sz="12000">
                <a:solidFill>
                  <a:srgbClr val="3C2525"/>
                </a:solidFill>
                <a:latin typeface="Geo"/>
                <a:ea typeface="Geo"/>
                <a:cs typeface="Geo"/>
                <a:sym typeface="Geo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2525"/>
              </a:buClr>
              <a:buSzPts val="12000"/>
              <a:buNone/>
              <a:defRPr sz="12000">
                <a:solidFill>
                  <a:srgbClr val="3C2525"/>
                </a:solidFill>
                <a:latin typeface="Geo"/>
                <a:ea typeface="Geo"/>
                <a:cs typeface="Geo"/>
                <a:sym typeface="Geo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2525"/>
              </a:buClr>
              <a:buSzPts val="12000"/>
              <a:buNone/>
              <a:defRPr sz="12000">
                <a:solidFill>
                  <a:srgbClr val="3C2525"/>
                </a:solidFill>
                <a:latin typeface="Geo"/>
                <a:ea typeface="Geo"/>
                <a:cs typeface="Geo"/>
                <a:sym typeface="Geo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2525"/>
              </a:buClr>
              <a:buSzPts val="12000"/>
              <a:buNone/>
              <a:defRPr sz="12000">
                <a:solidFill>
                  <a:srgbClr val="3C2525"/>
                </a:solidFill>
                <a:latin typeface="Geo"/>
                <a:ea typeface="Geo"/>
                <a:cs typeface="Geo"/>
                <a:sym typeface="Ge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8" name="Google Shape;1218;gfb330fb9d5_1_1395"/>
          <p:cNvSpPr txBox="1">
            <a:spLocks noGrp="1"/>
          </p:cNvSpPr>
          <p:nvPr>
            <p:ph type="body" idx="3"/>
          </p:nvPr>
        </p:nvSpPr>
        <p:spPr>
          <a:xfrm>
            <a:off x="2879725" y="3084513"/>
            <a:ext cx="6432600" cy="16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7720"/>
              </a:buClr>
              <a:buSzPts val="12000"/>
              <a:buNone/>
              <a:defRPr sz="12000">
                <a:solidFill>
                  <a:srgbClr val="ED772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0" name="Google Shape;1220;gfb330fb9d5_1_1399"/>
          <p:cNvPicPr preferRelativeResize="0"/>
          <p:nvPr/>
        </p:nvPicPr>
        <p:blipFill rotWithShape="1">
          <a:blip r:embed="rId2">
            <a:alphaModFix/>
          </a:blip>
          <a:srcRect t="56970"/>
          <a:stretch/>
        </p:blipFill>
        <p:spPr>
          <a:xfrm>
            <a:off x="0" y="3902326"/>
            <a:ext cx="12192000" cy="297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gfb330fb9d5_1_1399"/>
          <p:cNvPicPr preferRelativeResize="0"/>
          <p:nvPr/>
        </p:nvPicPr>
        <p:blipFill rotWithShape="1">
          <a:blip r:embed="rId2">
            <a:alphaModFix/>
          </a:blip>
          <a:srcRect t="56970"/>
          <a:stretch/>
        </p:blipFill>
        <p:spPr>
          <a:xfrm>
            <a:off x="0" y="906752"/>
            <a:ext cx="12192000" cy="300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gfb330fb9d5_1_13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5455" y="6180133"/>
            <a:ext cx="1572947" cy="558902"/>
          </a:xfrm>
          <a:prstGeom prst="rect">
            <a:avLst/>
          </a:prstGeom>
          <a:noFill/>
          <a:ln>
            <a:noFill/>
          </a:ln>
        </p:spPr>
      </p:pic>
      <p:sp>
        <p:nvSpPr>
          <p:cNvPr id="1223" name="Google Shape;1223;gfb330fb9d5_1_1399"/>
          <p:cNvSpPr/>
          <p:nvPr/>
        </p:nvSpPr>
        <p:spPr>
          <a:xfrm>
            <a:off x="0" y="0"/>
            <a:ext cx="12192000" cy="1093500"/>
          </a:xfrm>
          <a:prstGeom prst="rect">
            <a:avLst/>
          </a:prstGeom>
          <a:solidFill>
            <a:srgbClr val="F36D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gfb330fb9d5_1_1399"/>
          <p:cNvSpPr txBox="1">
            <a:spLocks noGrp="1"/>
          </p:cNvSpPr>
          <p:nvPr>
            <p:ph type="title"/>
          </p:nvPr>
        </p:nvSpPr>
        <p:spPr>
          <a:xfrm>
            <a:off x="263951" y="365126"/>
            <a:ext cx="11089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gfb330fb9d5_1_1399"/>
          <p:cNvSpPr txBox="1">
            <a:spLocks noGrp="1"/>
          </p:cNvSpPr>
          <p:nvPr>
            <p:ph type="body" idx="1"/>
          </p:nvPr>
        </p:nvSpPr>
        <p:spPr>
          <a:xfrm>
            <a:off x="452438" y="1443038"/>
            <a:ext cx="11096700" cy="45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C4B39"/>
              </a:buClr>
              <a:buSzPts val="2000"/>
              <a:buChar char="•"/>
              <a:defRPr sz="20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800"/>
              <a:buChar char="•"/>
              <a:defRPr sz="18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600"/>
              <a:buChar char="•"/>
              <a:defRPr sz="16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400"/>
              <a:buChar char="•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>
  <p:cSld name="Comparación"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fb330fb9d5_1_1406"/>
          <p:cNvSpPr>
            <a:spLocks noGrp="1"/>
          </p:cNvSpPr>
          <p:nvPr>
            <p:ph type="pic" idx="2"/>
          </p:nvPr>
        </p:nvSpPr>
        <p:spPr>
          <a:xfrm>
            <a:off x="0" y="4022809"/>
            <a:ext cx="4048800" cy="2843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8" name="Google Shape;1228;gfb330fb9d5_1_1406"/>
          <p:cNvSpPr>
            <a:spLocks noGrp="1"/>
          </p:cNvSpPr>
          <p:nvPr>
            <p:ph type="pic" idx="3"/>
          </p:nvPr>
        </p:nvSpPr>
        <p:spPr>
          <a:xfrm>
            <a:off x="4048903" y="4022809"/>
            <a:ext cx="4076100" cy="2843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9" name="Google Shape;1229;gfb330fb9d5_1_1406"/>
          <p:cNvSpPr>
            <a:spLocks noGrp="1"/>
          </p:cNvSpPr>
          <p:nvPr>
            <p:ph type="pic" idx="4"/>
          </p:nvPr>
        </p:nvSpPr>
        <p:spPr>
          <a:xfrm>
            <a:off x="8125037" y="4022809"/>
            <a:ext cx="4064400" cy="2843100"/>
          </a:xfrm>
          <a:prstGeom prst="rect">
            <a:avLst/>
          </a:prstGeom>
          <a:noFill/>
          <a:ln>
            <a:noFill/>
          </a:ln>
        </p:spPr>
      </p:sp>
      <p:sp>
        <p:nvSpPr>
          <p:cNvPr id="1230" name="Google Shape;1230;gfb330fb9d5_1_1406"/>
          <p:cNvSpPr txBox="1">
            <a:spLocks noGrp="1"/>
          </p:cNvSpPr>
          <p:nvPr>
            <p:ph type="subTitle" idx="1"/>
          </p:nvPr>
        </p:nvSpPr>
        <p:spPr>
          <a:xfrm>
            <a:off x="460375" y="1356188"/>
            <a:ext cx="35886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525"/>
              </a:buClr>
              <a:buSzPts val="4000"/>
              <a:buNone/>
              <a:defRPr sz="4000"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31" name="Google Shape;1231;gfb330fb9d5_1_1406"/>
          <p:cNvSpPr txBox="1">
            <a:spLocks noGrp="1"/>
          </p:cNvSpPr>
          <p:nvPr>
            <p:ph type="body" idx="5"/>
          </p:nvPr>
        </p:nvSpPr>
        <p:spPr>
          <a:xfrm>
            <a:off x="8238318" y="1356075"/>
            <a:ext cx="33399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525"/>
              </a:buClr>
              <a:buSzPts val="4000"/>
              <a:buNone/>
              <a:defRPr sz="4000"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2" name="Google Shape;1232;gfb330fb9d5_1_1406"/>
          <p:cNvSpPr txBox="1">
            <a:spLocks noGrp="1"/>
          </p:cNvSpPr>
          <p:nvPr>
            <p:ph type="body" idx="6"/>
          </p:nvPr>
        </p:nvSpPr>
        <p:spPr>
          <a:xfrm>
            <a:off x="4172323" y="1356075"/>
            <a:ext cx="36321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525"/>
              </a:buClr>
              <a:buSzPts val="4000"/>
              <a:buNone/>
              <a:defRPr sz="4000"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2525"/>
              </a:buClr>
              <a:buSzPts val="2400"/>
              <a:buNone/>
              <a:defRPr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2525"/>
              </a:buClr>
              <a:buSzPts val="2000"/>
              <a:buNone/>
              <a:defRPr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2525"/>
              </a:buClr>
              <a:buSzPts val="1800"/>
              <a:buNone/>
              <a:defRPr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2525"/>
              </a:buClr>
              <a:buSzPts val="1800"/>
              <a:buNone/>
              <a:defRPr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3" name="Google Shape;1233;gfb330fb9d5_1_1406"/>
          <p:cNvSpPr txBox="1">
            <a:spLocks noGrp="1"/>
          </p:cNvSpPr>
          <p:nvPr>
            <p:ph type="body" idx="7"/>
          </p:nvPr>
        </p:nvSpPr>
        <p:spPr>
          <a:xfrm>
            <a:off x="460375" y="2059337"/>
            <a:ext cx="3588600" cy="15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525"/>
              </a:buClr>
              <a:buSzPts val="1400"/>
              <a:buFont typeface="Arial"/>
              <a:buNone/>
              <a:defRPr sz="1400" b="0" i="0"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4" name="Google Shape;1234;gfb330fb9d5_1_1406"/>
          <p:cNvSpPr txBox="1">
            <a:spLocks noGrp="1"/>
          </p:cNvSpPr>
          <p:nvPr>
            <p:ph type="body" idx="8"/>
          </p:nvPr>
        </p:nvSpPr>
        <p:spPr>
          <a:xfrm>
            <a:off x="4172323" y="2059337"/>
            <a:ext cx="3632100" cy="15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525"/>
              </a:buClr>
              <a:buSzPts val="1400"/>
              <a:buFont typeface="Arial"/>
              <a:buNone/>
              <a:defRPr sz="1400" b="0" i="0"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5" name="Google Shape;1235;gfb330fb9d5_1_1406"/>
          <p:cNvSpPr txBox="1">
            <a:spLocks noGrp="1"/>
          </p:cNvSpPr>
          <p:nvPr>
            <p:ph type="body" idx="9"/>
          </p:nvPr>
        </p:nvSpPr>
        <p:spPr>
          <a:xfrm>
            <a:off x="8238318" y="2044338"/>
            <a:ext cx="3493200" cy="16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525"/>
              </a:buClr>
              <a:buSzPts val="1400"/>
              <a:buFont typeface="Arial"/>
              <a:buNone/>
              <a:defRPr sz="1400" b="0" i="0"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36" name="Google Shape;1236;gfb330fb9d5_1_1406" descr="Tex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307" y="6293245"/>
            <a:ext cx="1235914" cy="438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fb330fb9d5_1_1417"/>
          <p:cNvSpPr/>
          <p:nvPr/>
        </p:nvSpPr>
        <p:spPr>
          <a:xfrm>
            <a:off x="0" y="673"/>
            <a:ext cx="12192000" cy="3063600"/>
          </a:xfrm>
          <a:prstGeom prst="rect">
            <a:avLst/>
          </a:prstGeom>
          <a:solidFill>
            <a:srgbClr val="EE74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9" name="Google Shape;1239;gfb330fb9d5_1_1417"/>
          <p:cNvSpPr txBox="1">
            <a:spLocks noGrp="1"/>
          </p:cNvSpPr>
          <p:nvPr>
            <p:ph type="ctrTitle"/>
          </p:nvPr>
        </p:nvSpPr>
        <p:spPr>
          <a:xfrm>
            <a:off x="647700" y="434592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eo"/>
              <a:buNone/>
              <a:defRPr sz="2000">
                <a:solidFill>
                  <a:schemeClr val="lt1"/>
                </a:solidFill>
                <a:latin typeface="Geo"/>
                <a:ea typeface="Geo"/>
                <a:cs typeface="Geo"/>
                <a:sym typeface="G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0" name="Google Shape;1240;gfb330fb9d5_1_1417"/>
          <p:cNvSpPr txBox="1">
            <a:spLocks noGrp="1"/>
          </p:cNvSpPr>
          <p:nvPr>
            <p:ph type="subTitle" idx="1"/>
          </p:nvPr>
        </p:nvSpPr>
        <p:spPr>
          <a:xfrm>
            <a:off x="647700" y="923946"/>
            <a:ext cx="36321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525"/>
              </a:buClr>
              <a:buSzPts val="4000"/>
              <a:buNone/>
              <a:defRPr sz="4000"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41" name="Google Shape;1241;gfb330fb9d5_1_1417"/>
          <p:cNvSpPr txBox="1">
            <a:spLocks noGrp="1"/>
          </p:cNvSpPr>
          <p:nvPr>
            <p:ph type="body" idx="2"/>
          </p:nvPr>
        </p:nvSpPr>
        <p:spPr>
          <a:xfrm>
            <a:off x="8285162" y="923833"/>
            <a:ext cx="33114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525"/>
              </a:buClr>
              <a:buSzPts val="4000"/>
              <a:buNone/>
              <a:defRPr sz="4000"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4000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2" name="Google Shape;1242;gfb330fb9d5_1_1417"/>
          <p:cNvSpPr txBox="1">
            <a:spLocks noGrp="1"/>
          </p:cNvSpPr>
          <p:nvPr>
            <p:ph type="body" idx="3"/>
          </p:nvPr>
        </p:nvSpPr>
        <p:spPr>
          <a:xfrm>
            <a:off x="4467225" y="923833"/>
            <a:ext cx="3632100" cy="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525"/>
              </a:buClr>
              <a:buSzPts val="4000"/>
              <a:buNone/>
              <a:defRPr sz="4000"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2525"/>
              </a:buClr>
              <a:buSzPts val="2400"/>
              <a:buNone/>
              <a:defRPr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2525"/>
              </a:buClr>
              <a:buSzPts val="2000"/>
              <a:buNone/>
              <a:defRPr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2525"/>
              </a:buClr>
              <a:buSzPts val="1800"/>
              <a:buNone/>
              <a:defRPr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2525"/>
              </a:buClr>
              <a:buSzPts val="1800"/>
              <a:buNone/>
              <a:defRPr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3" name="Google Shape;1243;gfb330fb9d5_1_1417"/>
          <p:cNvSpPr txBox="1">
            <a:spLocks noGrp="1"/>
          </p:cNvSpPr>
          <p:nvPr>
            <p:ph type="body" idx="4"/>
          </p:nvPr>
        </p:nvSpPr>
        <p:spPr>
          <a:xfrm>
            <a:off x="647700" y="1631955"/>
            <a:ext cx="3632100" cy="13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4" name="Google Shape;1244;gfb330fb9d5_1_1417"/>
          <p:cNvSpPr txBox="1">
            <a:spLocks noGrp="1"/>
          </p:cNvSpPr>
          <p:nvPr>
            <p:ph type="body" idx="5"/>
          </p:nvPr>
        </p:nvSpPr>
        <p:spPr>
          <a:xfrm>
            <a:off x="4467225" y="1631955"/>
            <a:ext cx="3632100" cy="13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5" name="Google Shape;1245;gfb330fb9d5_1_1417"/>
          <p:cNvSpPr txBox="1">
            <a:spLocks noGrp="1"/>
          </p:cNvSpPr>
          <p:nvPr>
            <p:ph type="body" idx="6"/>
          </p:nvPr>
        </p:nvSpPr>
        <p:spPr>
          <a:xfrm>
            <a:off x="8286750" y="1631955"/>
            <a:ext cx="3311400" cy="13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46" name="Google Shape;1246;gfb330fb9d5_1_1417" descr="Tex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307" y="6293245"/>
            <a:ext cx="1235914" cy="438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47" name="Google Shape;1247;gfb330fb9d5_1_1417"/>
          <p:cNvSpPr>
            <a:spLocks noGrp="1"/>
          </p:cNvSpPr>
          <p:nvPr>
            <p:ph type="pic" idx="7"/>
          </p:nvPr>
        </p:nvSpPr>
        <p:spPr>
          <a:xfrm>
            <a:off x="0" y="3064347"/>
            <a:ext cx="12192000" cy="3793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>
  <p:cSld name="1_Diapositiva de título"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fb330fb9d5_1_1428"/>
          <p:cNvSpPr txBox="1">
            <a:spLocks noGrp="1"/>
          </p:cNvSpPr>
          <p:nvPr>
            <p:ph type="ctrTitle"/>
          </p:nvPr>
        </p:nvSpPr>
        <p:spPr>
          <a:xfrm>
            <a:off x="6357259" y="1986187"/>
            <a:ext cx="4528500" cy="3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2525"/>
              </a:buClr>
              <a:buSzPts val="6000"/>
              <a:buFont typeface="Geo"/>
              <a:buNone/>
              <a:defRPr sz="6000">
                <a:solidFill>
                  <a:srgbClr val="3C2525"/>
                </a:solidFill>
                <a:latin typeface="Geo"/>
                <a:ea typeface="Geo"/>
                <a:cs typeface="Geo"/>
                <a:sym typeface="G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0" name="Google Shape;1250;gfb330fb9d5_1_1428"/>
          <p:cNvSpPr txBox="1">
            <a:spLocks noGrp="1"/>
          </p:cNvSpPr>
          <p:nvPr>
            <p:ph type="subTitle" idx="1"/>
          </p:nvPr>
        </p:nvSpPr>
        <p:spPr>
          <a:xfrm>
            <a:off x="638629" y="2538865"/>
            <a:ext cx="450480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525"/>
              </a:buClr>
              <a:buSzPts val="1400"/>
              <a:buNone/>
              <a:defRPr sz="1400" b="0" i="0"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1" name="Google Shape;1251;gfb330fb9d5_1_1428"/>
          <p:cNvSpPr/>
          <p:nvPr/>
        </p:nvSpPr>
        <p:spPr>
          <a:xfrm>
            <a:off x="6096822" y="1549832"/>
            <a:ext cx="5196000" cy="4277400"/>
          </a:xfrm>
          <a:prstGeom prst="rect">
            <a:avLst/>
          </a:prstGeom>
          <a:noFill/>
          <a:ln w="28575" cap="flat" cmpd="sng">
            <a:solidFill>
              <a:srgbClr val="EE742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2" name="Google Shape;1252;gfb330fb9d5_1_1428"/>
          <p:cNvSpPr txBox="1">
            <a:spLocks noGrp="1"/>
          </p:cNvSpPr>
          <p:nvPr>
            <p:ph type="body" idx="2"/>
          </p:nvPr>
        </p:nvSpPr>
        <p:spPr>
          <a:xfrm>
            <a:off x="637808" y="1733250"/>
            <a:ext cx="43218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525"/>
              </a:buClr>
              <a:buSzPts val="4400"/>
              <a:buNone/>
              <a:defRPr sz="4400"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2525"/>
              </a:buClr>
              <a:buSzPts val="4400"/>
              <a:buNone/>
              <a:defRPr sz="4400"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2525"/>
              </a:buClr>
              <a:buSzPts val="4400"/>
              <a:buNone/>
              <a:defRPr sz="4400"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2525"/>
              </a:buClr>
              <a:buSzPts val="4400"/>
              <a:buNone/>
              <a:defRPr sz="4400"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C2525"/>
              </a:buClr>
              <a:buSzPts val="4400"/>
              <a:buNone/>
              <a:defRPr sz="4400">
                <a:solidFill>
                  <a:srgbClr val="3C252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53" name="Google Shape;1253;gfb330fb9d5_1_1428" descr="Tex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307" y="6293245"/>
            <a:ext cx="1235914" cy="438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2_Diapositiva de título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5" name="Google Shape;1255;gfb330fb9d5_1_14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902328"/>
            <a:ext cx="12192000" cy="297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gfb330fb9d5_1_14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06752"/>
            <a:ext cx="12192000" cy="3008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gfb330fb9d5_1_14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75456" y="6180134"/>
            <a:ext cx="1572947" cy="558903"/>
          </a:xfrm>
          <a:prstGeom prst="rect">
            <a:avLst/>
          </a:prstGeom>
          <a:noFill/>
          <a:ln>
            <a:noFill/>
          </a:ln>
        </p:spPr>
      </p:pic>
      <p:sp>
        <p:nvSpPr>
          <p:cNvPr id="1258" name="Google Shape;1258;gfb330fb9d5_1_1434"/>
          <p:cNvSpPr/>
          <p:nvPr/>
        </p:nvSpPr>
        <p:spPr>
          <a:xfrm>
            <a:off x="0" y="2"/>
            <a:ext cx="12192000" cy="1093500"/>
          </a:xfrm>
          <a:prstGeom prst="rect">
            <a:avLst/>
          </a:prstGeom>
          <a:solidFill>
            <a:srgbClr val="F36D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9" name="Google Shape;1259;gfb330fb9d5_1_1434"/>
          <p:cNvSpPr txBox="1">
            <a:spLocks noGrp="1"/>
          </p:cNvSpPr>
          <p:nvPr>
            <p:ph type="title"/>
          </p:nvPr>
        </p:nvSpPr>
        <p:spPr>
          <a:xfrm>
            <a:off x="263953" y="365125"/>
            <a:ext cx="11089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0" name="Google Shape;1260;gfb330fb9d5_1_1434"/>
          <p:cNvSpPr txBox="1">
            <a:spLocks noGrp="1"/>
          </p:cNvSpPr>
          <p:nvPr>
            <p:ph type="body" idx="1"/>
          </p:nvPr>
        </p:nvSpPr>
        <p:spPr>
          <a:xfrm>
            <a:off x="452440" y="1443040"/>
            <a:ext cx="11096700" cy="45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fb330fb9d5_1_144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gfb330fb9d5_1_144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C4B39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4" name="Google Shape;1264;gfb330fb9d5_1_14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5" name="Google Shape;1265;gfb330fb9d5_1_14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6" name="Google Shape;1266;gfb330fb9d5_1_1441"/>
          <p:cNvSpPr txBox="1">
            <a:spLocks noGrp="1"/>
          </p:cNvSpPr>
          <p:nvPr>
            <p:ph type="sldNum" idx="12"/>
          </p:nvPr>
        </p:nvSpPr>
        <p:spPr>
          <a:xfrm>
            <a:off x="9279904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lide bianca ">
  <p:cSld name="3_slide bianca 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9"/>
          <p:cNvSpPr/>
          <p:nvPr/>
        </p:nvSpPr>
        <p:spPr>
          <a:xfrm>
            <a:off x="331124" y="307571"/>
            <a:ext cx="11529752" cy="5955311"/>
          </a:xfrm>
          <a:prstGeom prst="rect">
            <a:avLst/>
          </a:prstGeom>
          <a:noFill/>
          <a:ln w="50800" cap="flat" cmpd="sng">
            <a:solidFill>
              <a:srgbClr val="7CB61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839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49"/>
          <p:cNvSpPr/>
          <p:nvPr/>
        </p:nvSpPr>
        <p:spPr>
          <a:xfrm>
            <a:off x="10557166" y="5791243"/>
            <a:ext cx="908816" cy="90881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49"/>
          <p:cNvSpPr/>
          <p:nvPr/>
        </p:nvSpPr>
        <p:spPr>
          <a:xfrm>
            <a:off x="9895840" y="5939171"/>
            <a:ext cx="1570142" cy="6892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2758" y="6229474"/>
            <a:ext cx="1906238" cy="432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49"/>
          <p:cNvPicPr preferRelativeResize="0"/>
          <p:nvPr/>
        </p:nvPicPr>
        <p:blipFill rotWithShape="1">
          <a:blip r:embed="rId3">
            <a:alphaModFix/>
          </a:blip>
          <a:srcRect l="3436" t="7266" r="7731" b="11110"/>
          <a:stretch/>
        </p:blipFill>
        <p:spPr>
          <a:xfrm>
            <a:off x="9901942" y="5801582"/>
            <a:ext cx="1578573" cy="818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1_Titolo e contenuto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5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anda verde">
  <p:cSld name="1_banda ver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/>
          <p:nvPr/>
        </p:nvSpPr>
        <p:spPr>
          <a:xfrm>
            <a:off x="0" y="6012432"/>
            <a:ext cx="12192000" cy="35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4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2"/>
          <p:cNvSpPr txBox="1"/>
          <p:nvPr/>
        </p:nvSpPr>
        <p:spPr>
          <a:xfrm>
            <a:off x="4120138" y="6483975"/>
            <a:ext cx="3697982" cy="37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rPr>
              <a:t>© Affinity Petcare, </a:t>
            </a:r>
            <a:r>
              <a:rPr lang="en-US" sz="1000" b="0" i="0" u="none" strike="noStrike" cap="none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rPr>
              <a:t>2020. All rights reserved. Confidential.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5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7" name="Google Shape;117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5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2" name="Google Shape;142;p5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5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4" name="Google Shape;144;p5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6" name="Google Shape;156;p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7" name="Google Shape;157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5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5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4" name="Google Shape;16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6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6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0" name="Google Shape;200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6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6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9" name="Google Shape;219;p6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6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1" name="Google Shape;221;p6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6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33" name="Google Shape;233;p6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4" name="Google Shape;234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6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1" name="Google Shape;241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6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Google Shape;249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6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6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ide bianca ">
  <p:cSld name="2_slide bianca 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3"/>
          <p:cNvSpPr/>
          <p:nvPr/>
        </p:nvSpPr>
        <p:spPr>
          <a:xfrm>
            <a:off x="331124" y="307571"/>
            <a:ext cx="11530000" cy="5955200"/>
          </a:xfrm>
          <a:prstGeom prst="rect">
            <a:avLst/>
          </a:prstGeom>
          <a:noFill/>
          <a:ln w="50800" cap="flat" cmpd="sng">
            <a:solidFill>
              <a:srgbClr val="0B21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6839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33"/>
          <p:cNvSpPr/>
          <p:nvPr/>
        </p:nvSpPr>
        <p:spPr>
          <a:xfrm>
            <a:off x="10557165" y="5791243"/>
            <a:ext cx="908800" cy="90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33"/>
          <p:cNvSpPr/>
          <p:nvPr/>
        </p:nvSpPr>
        <p:spPr>
          <a:xfrm>
            <a:off x="9922933" y="5858123"/>
            <a:ext cx="1542800" cy="73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58222" y="5791243"/>
            <a:ext cx="1672471" cy="794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45" y="6223649"/>
            <a:ext cx="1919051" cy="435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lide bianca ">
  <p:cSld name="4_slide bianca 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4"/>
          <p:cNvSpPr/>
          <p:nvPr/>
        </p:nvSpPr>
        <p:spPr>
          <a:xfrm>
            <a:off x="331788" y="307975"/>
            <a:ext cx="11528400" cy="5954800"/>
          </a:xfrm>
          <a:prstGeom prst="rect">
            <a:avLst/>
          </a:prstGeom>
          <a:noFill/>
          <a:ln w="50800" cap="flat" cmpd="sng">
            <a:solidFill>
              <a:srgbClr val="2A5E3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Calibri"/>
              <a:buNone/>
            </a:pPr>
            <a:endParaRPr sz="1867">
              <a:solidFill>
                <a:srgbClr val="6839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34"/>
          <p:cNvSpPr/>
          <p:nvPr/>
        </p:nvSpPr>
        <p:spPr>
          <a:xfrm>
            <a:off x="10556875" y="5791200"/>
            <a:ext cx="909600" cy="90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Calibri"/>
              <a:buNone/>
            </a:pP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4"/>
          <p:cNvSpPr/>
          <p:nvPr/>
        </p:nvSpPr>
        <p:spPr>
          <a:xfrm>
            <a:off x="9929813" y="5857875"/>
            <a:ext cx="1536400" cy="7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Calibri"/>
              <a:buNone/>
            </a:pP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8075" y="5487989"/>
            <a:ext cx="1400176" cy="1401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351" y="6223001"/>
            <a:ext cx="1919288" cy="4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y objetos" type="obj">
  <p:cSld name="OBJEC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9B9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8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9B91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9B9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9B91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9B91"/>
              </a:buClr>
              <a:buSzPts val="1400"/>
              <a:buChar char="»"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8" name="Google Shape;358;p8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9" name="Google Shape;359;p8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0" name="Google Shape;360;p8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lide bianca ">
  <p:cSld name="6_slide bianca 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88"/>
          <p:cNvSpPr/>
          <p:nvPr/>
        </p:nvSpPr>
        <p:spPr>
          <a:xfrm>
            <a:off x="10557933" y="5791200"/>
            <a:ext cx="908051" cy="90805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88"/>
          <p:cNvSpPr/>
          <p:nvPr/>
        </p:nvSpPr>
        <p:spPr>
          <a:xfrm>
            <a:off x="9895418" y="5939368"/>
            <a:ext cx="1570567" cy="6900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lide bianca ">
  <p:cSld name="7_slide bianca 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9"/>
          <p:cNvSpPr/>
          <p:nvPr/>
        </p:nvSpPr>
        <p:spPr>
          <a:xfrm>
            <a:off x="10557933" y="5791200"/>
            <a:ext cx="908051" cy="90805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89"/>
          <p:cNvSpPr/>
          <p:nvPr/>
        </p:nvSpPr>
        <p:spPr>
          <a:xfrm>
            <a:off x="9895418" y="5939368"/>
            <a:ext cx="1570567" cy="6900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lide bianca ">
  <p:cSld name="8_slide bianca 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90"/>
          <p:cNvSpPr/>
          <p:nvPr/>
        </p:nvSpPr>
        <p:spPr>
          <a:xfrm>
            <a:off x="10557933" y="5791200"/>
            <a:ext cx="908051" cy="90805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90"/>
          <p:cNvSpPr/>
          <p:nvPr/>
        </p:nvSpPr>
        <p:spPr>
          <a:xfrm>
            <a:off x="9895418" y="5939368"/>
            <a:ext cx="1570567" cy="6900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slide bianca ">
  <p:cSld name="9_slide bianca 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91"/>
          <p:cNvSpPr/>
          <p:nvPr/>
        </p:nvSpPr>
        <p:spPr>
          <a:xfrm>
            <a:off x="10557933" y="5791200"/>
            <a:ext cx="908051" cy="90805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91"/>
          <p:cNvSpPr/>
          <p:nvPr/>
        </p:nvSpPr>
        <p:spPr>
          <a:xfrm>
            <a:off x="9895418" y="5939368"/>
            <a:ext cx="1570567" cy="6900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9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5" name="Google Shape;375;p9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6" name="Google Shape;376;p9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 blanco">
  <p:cSld name="1_En blanco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ULO LIMPIO">
  <p:cSld name="7_TITULO LIMPIO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96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1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2400"/>
              <a:buFont typeface="Open Sans"/>
              <a:buNone/>
              <a:defRPr sz="3200" b="1" i="0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slide bianca ">
  <p:cSld name="10_slide bianca 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7"/>
          <p:cNvSpPr/>
          <p:nvPr/>
        </p:nvSpPr>
        <p:spPr>
          <a:xfrm>
            <a:off x="10557167" y="5791243"/>
            <a:ext cx="908816" cy="90881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97"/>
          <p:cNvSpPr/>
          <p:nvPr/>
        </p:nvSpPr>
        <p:spPr>
          <a:xfrm>
            <a:off x="9895841" y="5939171"/>
            <a:ext cx="1570143" cy="6892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>
  <p:cSld name="1_Titolo e contenuto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9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9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9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9" name="Google Shape;389;p9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0" name="Google Shape;390;p9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9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p9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5" name="Google Shape;395;p9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6" name="Google Shape;396;p9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ide bianca  4">
  <p:cSld name="2_slide bianca  4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00"/>
          <p:cNvSpPr/>
          <p:nvPr/>
        </p:nvSpPr>
        <p:spPr>
          <a:xfrm>
            <a:off x="331124" y="307571"/>
            <a:ext cx="11530000" cy="5955200"/>
          </a:xfrm>
          <a:prstGeom prst="rect">
            <a:avLst/>
          </a:prstGeom>
          <a:noFill/>
          <a:ln w="50800" cap="flat" cmpd="sng">
            <a:solidFill>
              <a:srgbClr val="0B21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6839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00"/>
          <p:cNvSpPr/>
          <p:nvPr/>
        </p:nvSpPr>
        <p:spPr>
          <a:xfrm>
            <a:off x="10557165" y="5791243"/>
            <a:ext cx="908800" cy="90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100"/>
          <p:cNvSpPr/>
          <p:nvPr/>
        </p:nvSpPr>
        <p:spPr>
          <a:xfrm>
            <a:off x="9922933" y="5858123"/>
            <a:ext cx="1542800" cy="73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58222" y="5791243"/>
            <a:ext cx="1672471" cy="794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45" y="6223649"/>
            <a:ext cx="1919051" cy="435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ide bianca  3">
  <p:cSld name="2_slide bianca  3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01"/>
          <p:cNvSpPr/>
          <p:nvPr/>
        </p:nvSpPr>
        <p:spPr>
          <a:xfrm>
            <a:off x="331124" y="307571"/>
            <a:ext cx="11530000" cy="5955200"/>
          </a:xfrm>
          <a:prstGeom prst="rect">
            <a:avLst/>
          </a:prstGeom>
          <a:noFill/>
          <a:ln w="50800" cap="flat" cmpd="sng">
            <a:solidFill>
              <a:srgbClr val="0B21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6839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01"/>
          <p:cNvSpPr/>
          <p:nvPr/>
        </p:nvSpPr>
        <p:spPr>
          <a:xfrm>
            <a:off x="10557165" y="5791243"/>
            <a:ext cx="908800" cy="90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01"/>
          <p:cNvSpPr/>
          <p:nvPr/>
        </p:nvSpPr>
        <p:spPr>
          <a:xfrm>
            <a:off x="9922933" y="5858123"/>
            <a:ext cx="1542800" cy="73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58222" y="5791243"/>
            <a:ext cx="1672471" cy="794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45" y="6223649"/>
            <a:ext cx="1919051" cy="435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ide bianca  2">
  <p:cSld name="2_slide bianca 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02"/>
          <p:cNvSpPr/>
          <p:nvPr/>
        </p:nvSpPr>
        <p:spPr>
          <a:xfrm>
            <a:off x="331124" y="307571"/>
            <a:ext cx="11530000" cy="5955200"/>
          </a:xfrm>
          <a:prstGeom prst="rect">
            <a:avLst/>
          </a:prstGeom>
          <a:noFill/>
          <a:ln w="50800" cap="flat" cmpd="sng">
            <a:solidFill>
              <a:srgbClr val="0B21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6839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102"/>
          <p:cNvSpPr/>
          <p:nvPr/>
        </p:nvSpPr>
        <p:spPr>
          <a:xfrm>
            <a:off x="10557165" y="5791243"/>
            <a:ext cx="908800" cy="90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02"/>
          <p:cNvSpPr/>
          <p:nvPr/>
        </p:nvSpPr>
        <p:spPr>
          <a:xfrm>
            <a:off x="9922933" y="5858123"/>
            <a:ext cx="1542800" cy="73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Google Shape;413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58222" y="5791243"/>
            <a:ext cx="1672471" cy="794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45" y="6223649"/>
            <a:ext cx="1919051" cy="435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5225" y="382621"/>
            <a:ext cx="1882488" cy="542411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103"/>
          <p:cNvSpPr txBox="1">
            <a:spLocks noGrp="1"/>
          </p:cNvSpPr>
          <p:nvPr>
            <p:ph type="body" idx="1"/>
          </p:nvPr>
        </p:nvSpPr>
        <p:spPr>
          <a:xfrm>
            <a:off x="564445" y="2159001"/>
            <a:ext cx="8114000" cy="43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222A35"/>
              </a:buClr>
              <a:buSzPts val="1600"/>
              <a:buFont typeface="Arial"/>
              <a:buNone/>
              <a:defRPr sz="2800" b="0" i="0" u="none" strike="noStrike" cap="none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03"/>
          <p:cNvSpPr txBox="1">
            <a:spLocks noGrp="1"/>
          </p:cNvSpPr>
          <p:nvPr>
            <p:ph type="body" idx="2"/>
          </p:nvPr>
        </p:nvSpPr>
        <p:spPr>
          <a:xfrm>
            <a:off x="564445" y="1326445"/>
            <a:ext cx="8114000" cy="6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222A35"/>
              </a:buClr>
              <a:buSzPts val="2000"/>
              <a:buFont typeface="Arial"/>
              <a:buNone/>
              <a:defRPr sz="3600" b="1" i="0" u="none" strike="noStrike" cap="none">
                <a:solidFill>
                  <a:srgbClr val="222A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 bianca  2">
  <p:cSld name="1_slide bianca  2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04"/>
          <p:cNvSpPr/>
          <p:nvPr/>
        </p:nvSpPr>
        <p:spPr>
          <a:xfrm>
            <a:off x="331788" y="307975"/>
            <a:ext cx="11528400" cy="5954800"/>
          </a:xfrm>
          <a:prstGeom prst="rect">
            <a:avLst/>
          </a:prstGeom>
          <a:noFill/>
          <a:ln w="50800" cap="flat" cmpd="sng">
            <a:solidFill>
              <a:srgbClr val="6839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6839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104"/>
          <p:cNvSpPr/>
          <p:nvPr/>
        </p:nvSpPr>
        <p:spPr>
          <a:xfrm>
            <a:off x="10556875" y="5791200"/>
            <a:ext cx="909600" cy="90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04"/>
          <p:cNvSpPr/>
          <p:nvPr/>
        </p:nvSpPr>
        <p:spPr>
          <a:xfrm>
            <a:off x="9929813" y="5857875"/>
            <a:ext cx="1536400" cy="7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Google Shape;423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20300" y="5991226"/>
            <a:ext cx="1355725" cy="4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052" y="6221413"/>
            <a:ext cx="1912937" cy="433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lide bianca ">
  <p:cSld name="3_slide bianca 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05"/>
          <p:cNvSpPr/>
          <p:nvPr/>
        </p:nvSpPr>
        <p:spPr>
          <a:xfrm>
            <a:off x="331124" y="307572"/>
            <a:ext cx="11529600" cy="5955200"/>
          </a:xfrm>
          <a:prstGeom prst="rect">
            <a:avLst/>
          </a:prstGeom>
          <a:noFill/>
          <a:ln w="50800" cap="flat" cmpd="sng">
            <a:solidFill>
              <a:srgbClr val="0B21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400">
              <a:solidFill>
                <a:srgbClr val="6839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05"/>
          <p:cNvSpPr/>
          <p:nvPr/>
        </p:nvSpPr>
        <p:spPr>
          <a:xfrm>
            <a:off x="10557167" y="5791243"/>
            <a:ext cx="908800" cy="90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105"/>
          <p:cNvSpPr/>
          <p:nvPr/>
        </p:nvSpPr>
        <p:spPr>
          <a:xfrm>
            <a:off x="9922933" y="5858124"/>
            <a:ext cx="1543200" cy="73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58223" y="5791244"/>
            <a:ext cx="1672471" cy="794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45" y="6223650"/>
            <a:ext cx="1919051" cy="43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 bianca ">
  <p:cSld name="1_slide bianca 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06"/>
          <p:cNvSpPr/>
          <p:nvPr/>
        </p:nvSpPr>
        <p:spPr>
          <a:xfrm>
            <a:off x="331788" y="307975"/>
            <a:ext cx="11528400" cy="5954800"/>
          </a:xfrm>
          <a:prstGeom prst="rect">
            <a:avLst/>
          </a:prstGeom>
          <a:noFill/>
          <a:ln w="50800" cap="flat" cmpd="sng">
            <a:solidFill>
              <a:srgbClr val="6839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6839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106"/>
          <p:cNvSpPr/>
          <p:nvPr/>
        </p:nvSpPr>
        <p:spPr>
          <a:xfrm>
            <a:off x="10556875" y="5791200"/>
            <a:ext cx="909600" cy="90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06"/>
          <p:cNvSpPr/>
          <p:nvPr/>
        </p:nvSpPr>
        <p:spPr>
          <a:xfrm>
            <a:off x="9929813" y="5857875"/>
            <a:ext cx="1536400" cy="7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20300" y="5991226"/>
            <a:ext cx="1355725" cy="4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052" y="6221413"/>
            <a:ext cx="1912937" cy="433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 1">
  <p:cSld name="Título y objetos 1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8" y="2118"/>
            <a:ext cx="2113" cy="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49735" y="6121067"/>
            <a:ext cx="440615" cy="440615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107"/>
          <p:cNvSpPr txBox="1">
            <a:spLocks noGrp="1"/>
          </p:cNvSpPr>
          <p:nvPr>
            <p:ph type="title"/>
          </p:nvPr>
        </p:nvSpPr>
        <p:spPr>
          <a:xfrm>
            <a:off x="348493" y="160880"/>
            <a:ext cx="109728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107"/>
          <p:cNvSpPr txBox="1">
            <a:spLocks noGrp="1"/>
          </p:cNvSpPr>
          <p:nvPr>
            <p:ph type="body" idx="1"/>
          </p:nvPr>
        </p:nvSpPr>
        <p:spPr>
          <a:xfrm>
            <a:off x="348493" y="1325564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2" name="Google Shape;442;p107"/>
          <p:cNvSpPr txBox="1">
            <a:spLocks noGrp="1"/>
          </p:cNvSpPr>
          <p:nvPr>
            <p:ph type="body" idx="2"/>
          </p:nvPr>
        </p:nvSpPr>
        <p:spPr>
          <a:xfrm>
            <a:off x="348501" y="420025"/>
            <a:ext cx="9129200" cy="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4814"/>
              </a:buClr>
              <a:buSzPts val="2400"/>
              <a:buNone/>
              <a:defRPr sz="3200">
                <a:solidFill>
                  <a:srgbClr val="DD4814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3" name="Google Shape;443;p107"/>
          <p:cNvSpPr txBox="1"/>
          <p:nvPr/>
        </p:nvSpPr>
        <p:spPr>
          <a:xfrm>
            <a:off x="348493" y="6344040"/>
            <a:ext cx="2765600" cy="2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933" b="1">
                <a:solidFill>
                  <a:srgbClr val="A59B91"/>
                </a:solidFill>
                <a:latin typeface="Arial"/>
                <a:ea typeface="Arial"/>
                <a:cs typeface="Arial"/>
                <a:sym typeface="Arial"/>
              </a:rPr>
              <a:t>© Affinity Petcare, 2019.</a:t>
            </a:r>
            <a:r>
              <a:rPr lang="en-US" sz="933">
                <a:solidFill>
                  <a:srgbClr val="A59B91"/>
                </a:solidFill>
                <a:latin typeface="Arial"/>
                <a:ea typeface="Arial"/>
                <a:cs typeface="Arial"/>
                <a:sym typeface="Arial"/>
              </a:rPr>
              <a:t> All rights reserved</a:t>
            </a: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07"/>
          <p:cNvSpPr txBox="1"/>
          <p:nvPr/>
        </p:nvSpPr>
        <p:spPr>
          <a:xfrm>
            <a:off x="8425921" y="6266164"/>
            <a:ext cx="2765600" cy="2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US" sz="933">
                <a:solidFill>
                  <a:srgbClr val="A59B91"/>
                </a:solidFill>
                <a:latin typeface="Arial"/>
                <a:ea typeface="Arial"/>
                <a:cs typeface="Arial"/>
                <a:sym typeface="Arial"/>
              </a:rPr>
              <a:t>‹N›</a:t>
            </a:fld>
            <a:r>
              <a:rPr lang="en-US" sz="933">
                <a:solidFill>
                  <a:srgbClr val="A59B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5" name="Google Shape;445;p107"/>
          <p:cNvCxnSpPr/>
          <p:nvPr/>
        </p:nvCxnSpPr>
        <p:spPr>
          <a:xfrm>
            <a:off x="472097" y="6304185"/>
            <a:ext cx="713200" cy="1600"/>
          </a:xfrm>
          <a:prstGeom prst="straightConnector1">
            <a:avLst/>
          </a:prstGeom>
          <a:noFill/>
          <a:ln w="9525" cap="flat" cmpd="sng">
            <a:solidFill>
              <a:srgbClr val="A59B9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6" name="Google Shape;446;p107"/>
          <p:cNvCxnSpPr/>
          <p:nvPr/>
        </p:nvCxnSpPr>
        <p:spPr>
          <a:xfrm rot="5400000">
            <a:off x="11139053" y="6398040"/>
            <a:ext cx="110000" cy="2000"/>
          </a:xfrm>
          <a:prstGeom prst="straightConnector1">
            <a:avLst/>
          </a:prstGeom>
          <a:noFill/>
          <a:ln w="9525" cap="flat" cmpd="sng">
            <a:solidFill>
              <a:srgbClr val="A59B9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slide bianca  1">
  <p:cSld name="4_slide bianca  1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08"/>
          <p:cNvSpPr/>
          <p:nvPr/>
        </p:nvSpPr>
        <p:spPr>
          <a:xfrm>
            <a:off x="331124" y="307572"/>
            <a:ext cx="11529600" cy="5955200"/>
          </a:xfrm>
          <a:prstGeom prst="rect">
            <a:avLst/>
          </a:prstGeom>
          <a:noFill/>
          <a:ln w="50800" cap="flat" cmpd="sng">
            <a:solidFill>
              <a:srgbClr val="0B21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400">
              <a:solidFill>
                <a:srgbClr val="6839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08"/>
          <p:cNvSpPr/>
          <p:nvPr/>
        </p:nvSpPr>
        <p:spPr>
          <a:xfrm>
            <a:off x="10557167" y="5791243"/>
            <a:ext cx="908800" cy="90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08"/>
          <p:cNvSpPr/>
          <p:nvPr/>
        </p:nvSpPr>
        <p:spPr>
          <a:xfrm>
            <a:off x="9922933" y="5858124"/>
            <a:ext cx="1543200" cy="73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58223" y="5791244"/>
            <a:ext cx="1672471" cy="794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45" y="6223650"/>
            <a:ext cx="1919051" cy="43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09"/>
          <p:cNvSpPr/>
          <p:nvPr/>
        </p:nvSpPr>
        <p:spPr>
          <a:xfrm>
            <a:off x="10653823" y="276447"/>
            <a:ext cx="1276000" cy="659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43865" y="5788554"/>
            <a:ext cx="1385864" cy="81078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109"/>
          <p:cNvSpPr/>
          <p:nvPr/>
        </p:nvSpPr>
        <p:spPr>
          <a:xfrm>
            <a:off x="350875" y="6092456"/>
            <a:ext cx="3094400" cy="507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eño personalizado 1">
  <p:cSld name="5_Diseño personalizado 1">
    <p:bg>
      <p:bgPr>
        <a:solidFill>
          <a:schemeClr val="lt1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10"/>
          <p:cNvSpPr/>
          <p:nvPr/>
        </p:nvSpPr>
        <p:spPr>
          <a:xfrm>
            <a:off x="0" y="6515101"/>
            <a:ext cx="12192000" cy="342800"/>
          </a:xfrm>
          <a:prstGeom prst="rect">
            <a:avLst/>
          </a:prstGeom>
          <a:solidFill>
            <a:srgbClr val="F27020"/>
          </a:solidFill>
          <a:ln w="9525" cap="flat" cmpd="sng">
            <a:solidFill>
              <a:srgbClr val="F2702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1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110"/>
          <p:cNvSpPr txBox="1">
            <a:spLocks noGrp="1"/>
          </p:cNvSpPr>
          <p:nvPr>
            <p:ph type="body" idx="1"/>
          </p:nvPr>
        </p:nvSpPr>
        <p:spPr>
          <a:xfrm>
            <a:off x="427751" y="378413"/>
            <a:ext cx="6666800" cy="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0" name="Google Shape;460;p110"/>
          <p:cNvSpPr txBox="1">
            <a:spLocks noGrp="1"/>
          </p:cNvSpPr>
          <p:nvPr>
            <p:ph type="body" idx="2"/>
          </p:nvPr>
        </p:nvSpPr>
        <p:spPr>
          <a:xfrm>
            <a:off x="427751" y="685801"/>
            <a:ext cx="6666800" cy="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461" name="Google Shape;461;p110"/>
          <p:cNvCxnSpPr/>
          <p:nvPr/>
        </p:nvCxnSpPr>
        <p:spPr>
          <a:xfrm>
            <a:off x="160515" y="6593147"/>
            <a:ext cx="939200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2" name="Google Shape;462;p110"/>
          <p:cNvSpPr txBox="1"/>
          <p:nvPr/>
        </p:nvSpPr>
        <p:spPr>
          <a:xfrm>
            <a:off x="160515" y="6634787"/>
            <a:ext cx="2478400" cy="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-US" sz="9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Affinity Petcare</a:t>
            </a:r>
            <a:r>
              <a:rPr lang="en-US" sz="9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2017 All rights reserved</a:t>
            </a:r>
            <a:endParaRPr sz="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110"/>
          <p:cNvSpPr txBox="1"/>
          <p:nvPr/>
        </p:nvSpPr>
        <p:spPr>
          <a:xfrm>
            <a:off x="11194267" y="6634788"/>
            <a:ext cx="842400" cy="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</a:pPr>
            <a:fld id="{00000000-1234-1234-1234-123412341234}" type="slidenum">
              <a:rPr lang="en-US" sz="9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933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110"/>
          <p:cNvSpPr txBox="1">
            <a:spLocks noGrp="1"/>
          </p:cNvSpPr>
          <p:nvPr>
            <p:ph type="ftr" idx="11"/>
          </p:nvPr>
        </p:nvSpPr>
        <p:spPr>
          <a:xfrm>
            <a:off x="114637" y="131529"/>
            <a:ext cx="4563200" cy="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B2F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3F2B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eño personalizado 2">
  <p:cSld name="5_Diseño personalizado 2">
    <p:bg>
      <p:bgPr>
        <a:solidFill>
          <a:schemeClr val="lt1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11"/>
          <p:cNvSpPr/>
          <p:nvPr/>
        </p:nvSpPr>
        <p:spPr>
          <a:xfrm>
            <a:off x="0" y="6515101"/>
            <a:ext cx="12192000" cy="342800"/>
          </a:xfrm>
          <a:prstGeom prst="rect">
            <a:avLst/>
          </a:prstGeom>
          <a:solidFill>
            <a:srgbClr val="F27020"/>
          </a:solidFill>
          <a:ln w="9525" cap="flat" cmpd="sng">
            <a:solidFill>
              <a:srgbClr val="F2702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1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111"/>
          <p:cNvSpPr txBox="1">
            <a:spLocks noGrp="1"/>
          </p:cNvSpPr>
          <p:nvPr>
            <p:ph type="body" idx="1"/>
          </p:nvPr>
        </p:nvSpPr>
        <p:spPr>
          <a:xfrm>
            <a:off x="427751" y="378416"/>
            <a:ext cx="6666800" cy="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11"/>
          <p:cNvSpPr txBox="1">
            <a:spLocks noGrp="1"/>
          </p:cNvSpPr>
          <p:nvPr>
            <p:ph type="body" idx="2"/>
          </p:nvPr>
        </p:nvSpPr>
        <p:spPr>
          <a:xfrm>
            <a:off x="427751" y="685801"/>
            <a:ext cx="6666800" cy="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469" name="Google Shape;469;p111"/>
          <p:cNvCxnSpPr/>
          <p:nvPr/>
        </p:nvCxnSpPr>
        <p:spPr>
          <a:xfrm>
            <a:off x="160515" y="6593147"/>
            <a:ext cx="939200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0" name="Google Shape;470;p111"/>
          <p:cNvSpPr txBox="1"/>
          <p:nvPr/>
        </p:nvSpPr>
        <p:spPr>
          <a:xfrm>
            <a:off x="160515" y="6634789"/>
            <a:ext cx="2478400" cy="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-US" sz="9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Affinity Petcare</a:t>
            </a:r>
            <a:r>
              <a:rPr lang="en-US" sz="9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2017 All rights reserved</a:t>
            </a:r>
            <a:endParaRPr sz="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111"/>
          <p:cNvSpPr txBox="1"/>
          <p:nvPr/>
        </p:nvSpPr>
        <p:spPr>
          <a:xfrm>
            <a:off x="11194268" y="6634789"/>
            <a:ext cx="842400" cy="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</a:pPr>
            <a:fld id="{00000000-1234-1234-1234-123412341234}" type="slidenum">
              <a:rPr lang="en-US" sz="9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933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111"/>
          <p:cNvSpPr txBox="1">
            <a:spLocks noGrp="1"/>
          </p:cNvSpPr>
          <p:nvPr>
            <p:ph type="ftr" idx="11"/>
          </p:nvPr>
        </p:nvSpPr>
        <p:spPr>
          <a:xfrm>
            <a:off x="114637" y="131529"/>
            <a:ext cx="4563200" cy="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B2F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3F2B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Diseño personalizado 1">
  <p:cSld name="20_Diseño personalizado 1">
    <p:bg>
      <p:bgPr>
        <a:solidFill>
          <a:schemeClr val="lt1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12"/>
          <p:cNvSpPr txBox="1">
            <a:spLocks noGrp="1"/>
          </p:cNvSpPr>
          <p:nvPr>
            <p:ph type="body" idx="1"/>
          </p:nvPr>
        </p:nvSpPr>
        <p:spPr>
          <a:xfrm>
            <a:off x="427751" y="378415"/>
            <a:ext cx="6666800" cy="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Google Shape;475;p112"/>
          <p:cNvSpPr txBox="1">
            <a:spLocks noGrp="1"/>
          </p:cNvSpPr>
          <p:nvPr>
            <p:ph type="body" idx="2"/>
          </p:nvPr>
        </p:nvSpPr>
        <p:spPr>
          <a:xfrm>
            <a:off x="427751" y="685801"/>
            <a:ext cx="6666800" cy="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76" name="Google Shape;476;p112"/>
          <p:cNvCxnSpPr/>
          <p:nvPr/>
        </p:nvCxnSpPr>
        <p:spPr>
          <a:xfrm>
            <a:off x="160515" y="6593147"/>
            <a:ext cx="939200" cy="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7" name="Google Shape;477;p112"/>
          <p:cNvSpPr txBox="1"/>
          <p:nvPr/>
        </p:nvSpPr>
        <p:spPr>
          <a:xfrm>
            <a:off x="11194268" y="6634789"/>
            <a:ext cx="842400" cy="1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fld id="{00000000-1234-1234-1234-123412341234}" type="slidenum">
              <a:rPr lang="en-US" sz="93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‹N›</a:t>
            </a:fld>
            <a:endParaRPr sz="933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112"/>
          <p:cNvSpPr txBox="1">
            <a:spLocks noGrp="1"/>
          </p:cNvSpPr>
          <p:nvPr>
            <p:ph type="ftr" idx="11"/>
          </p:nvPr>
        </p:nvSpPr>
        <p:spPr>
          <a:xfrm>
            <a:off x="114637" y="131529"/>
            <a:ext cx="4563200" cy="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3F2B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Diseño personalizado 2">
  <p:cSld name="20_Diseño personalizado 2">
    <p:bg>
      <p:bgPr>
        <a:solidFill>
          <a:schemeClr val="lt1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3"/>
          <p:cNvSpPr txBox="1">
            <a:spLocks noGrp="1"/>
          </p:cNvSpPr>
          <p:nvPr>
            <p:ph type="body" idx="1"/>
          </p:nvPr>
        </p:nvSpPr>
        <p:spPr>
          <a:xfrm>
            <a:off x="427751" y="378415"/>
            <a:ext cx="6666800" cy="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1" name="Google Shape;481;p113"/>
          <p:cNvSpPr txBox="1">
            <a:spLocks noGrp="1"/>
          </p:cNvSpPr>
          <p:nvPr>
            <p:ph type="body" idx="2"/>
          </p:nvPr>
        </p:nvSpPr>
        <p:spPr>
          <a:xfrm>
            <a:off x="427751" y="685801"/>
            <a:ext cx="6666800" cy="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82" name="Google Shape;482;p113"/>
          <p:cNvCxnSpPr/>
          <p:nvPr/>
        </p:nvCxnSpPr>
        <p:spPr>
          <a:xfrm>
            <a:off x="160515" y="6593147"/>
            <a:ext cx="939200" cy="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3" name="Google Shape;483;p113"/>
          <p:cNvSpPr txBox="1"/>
          <p:nvPr/>
        </p:nvSpPr>
        <p:spPr>
          <a:xfrm>
            <a:off x="11194268" y="6634789"/>
            <a:ext cx="842400" cy="1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fld id="{00000000-1234-1234-1234-123412341234}" type="slidenum">
              <a:rPr lang="en-US" sz="93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‹N›</a:t>
            </a:fld>
            <a:endParaRPr sz="933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13"/>
          <p:cNvSpPr txBox="1">
            <a:spLocks noGrp="1"/>
          </p:cNvSpPr>
          <p:nvPr>
            <p:ph type="ftr" idx="11"/>
          </p:nvPr>
        </p:nvSpPr>
        <p:spPr>
          <a:xfrm>
            <a:off x="114637" y="131529"/>
            <a:ext cx="4563200" cy="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B2F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3F2B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>
  <p:cSld name="Diapositiva de título 1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114"/>
          <p:cNvPicPr preferRelativeResize="0"/>
          <p:nvPr/>
        </p:nvPicPr>
        <p:blipFill rotWithShape="1">
          <a:blip r:embed="rId2">
            <a:alphaModFix/>
          </a:blip>
          <a:srcRect t="56970"/>
          <a:stretch/>
        </p:blipFill>
        <p:spPr>
          <a:xfrm>
            <a:off x="0" y="3902327"/>
            <a:ext cx="12192000" cy="297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114"/>
          <p:cNvPicPr preferRelativeResize="0"/>
          <p:nvPr/>
        </p:nvPicPr>
        <p:blipFill rotWithShape="1">
          <a:blip r:embed="rId2">
            <a:alphaModFix/>
          </a:blip>
          <a:srcRect t="56970"/>
          <a:stretch/>
        </p:blipFill>
        <p:spPr>
          <a:xfrm>
            <a:off x="0" y="906753"/>
            <a:ext cx="12192000" cy="300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5455" y="6180134"/>
            <a:ext cx="1572948" cy="558901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114"/>
          <p:cNvSpPr/>
          <p:nvPr/>
        </p:nvSpPr>
        <p:spPr>
          <a:xfrm>
            <a:off x="0" y="0"/>
            <a:ext cx="12192000" cy="1093600"/>
          </a:xfrm>
          <a:prstGeom prst="rect">
            <a:avLst/>
          </a:prstGeom>
          <a:solidFill>
            <a:srgbClr val="F36D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114"/>
          <p:cNvSpPr txBox="1">
            <a:spLocks noGrp="1"/>
          </p:cNvSpPr>
          <p:nvPr>
            <p:ph type="title"/>
          </p:nvPr>
        </p:nvSpPr>
        <p:spPr>
          <a:xfrm>
            <a:off x="263951" y="365125"/>
            <a:ext cx="11090000" cy="4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14"/>
          <p:cNvSpPr txBox="1">
            <a:spLocks noGrp="1"/>
          </p:cNvSpPr>
          <p:nvPr>
            <p:ph type="body" idx="1"/>
          </p:nvPr>
        </p:nvSpPr>
        <p:spPr>
          <a:xfrm>
            <a:off x="452437" y="1443037"/>
            <a:ext cx="11096800" cy="4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7C4B39"/>
              </a:buClr>
              <a:buSzPts val="1500"/>
              <a:buNone/>
              <a:defRPr sz="2000"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C4B39"/>
              </a:buClr>
              <a:buSzPts val="1400"/>
              <a:buChar char="–"/>
              <a:defRPr sz="1867"/>
            </a:lvl2pPr>
            <a:lvl3pPr marL="1371600" lvl="2" indent="-3048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C4B39"/>
              </a:buClr>
              <a:buSzPts val="1200"/>
              <a:buChar char="•"/>
              <a:defRPr sz="1600"/>
            </a:lvl3pPr>
            <a:lvl4pPr marL="1828800" lvl="3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C4B39"/>
              </a:buClr>
              <a:buSzPts val="1100"/>
              <a:buChar char="–"/>
              <a:defRPr sz="1467"/>
            </a:lvl4pPr>
            <a:lvl5pPr marL="2286000" lvl="4" indent="-2984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C4B39"/>
              </a:buClr>
              <a:buSzPts val="1100"/>
              <a:buChar char="»"/>
              <a:defRPr sz="1467"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eño personalizado 3">
  <p:cSld name="5_Diseño personalizado 3">
    <p:bg>
      <p:bgPr>
        <a:solidFill>
          <a:schemeClr val="lt1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15"/>
          <p:cNvSpPr/>
          <p:nvPr/>
        </p:nvSpPr>
        <p:spPr>
          <a:xfrm>
            <a:off x="0" y="6515101"/>
            <a:ext cx="12192000" cy="342800"/>
          </a:xfrm>
          <a:prstGeom prst="rect">
            <a:avLst/>
          </a:prstGeom>
          <a:solidFill>
            <a:srgbClr val="F27020"/>
          </a:solidFill>
          <a:ln w="9525" cap="flat" cmpd="sng">
            <a:solidFill>
              <a:srgbClr val="F2702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1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115"/>
          <p:cNvSpPr txBox="1">
            <a:spLocks noGrp="1"/>
          </p:cNvSpPr>
          <p:nvPr>
            <p:ph type="body" idx="1"/>
          </p:nvPr>
        </p:nvSpPr>
        <p:spPr>
          <a:xfrm>
            <a:off x="427751" y="378413"/>
            <a:ext cx="6666800" cy="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5" name="Google Shape;495;p115"/>
          <p:cNvSpPr txBox="1">
            <a:spLocks noGrp="1"/>
          </p:cNvSpPr>
          <p:nvPr>
            <p:ph type="body" idx="2"/>
          </p:nvPr>
        </p:nvSpPr>
        <p:spPr>
          <a:xfrm>
            <a:off x="427751" y="685801"/>
            <a:ext cx="6666800" cy="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496" name="Google Shape;496;p115"/>
          <p:cNvCxnSpPr/>
          <p:nvPr/>
        </p:nvCxnSpPr>
        <p:spPr>
          <a:xfrm>
            <a:off x="160515" y="6593147"/>
            <a:ext cx="939200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7" name="Google Shape;497;p115"/>
          <p:cNvSpPr txBox="1"/>
          <p:nvPr/>
        </p:nvSpPr>
        <p:spPr>
          <a:xfrm>
            <a:off x="160515" y="6634787"/>
            <a:ext cx="2478400" cy="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-US" sz="9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Affinity Petcare</a:t>
            </a:r>
            <a:r>
              <a:rPr lang="en-US" sz="9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2017 All rights reserved</a:t>
            </a:r>
            <a:endParaRPr sz="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115"/>
          <p:cNvSpPr txBox="1"/>
          <p:nvPr/>
        </p:nvSpPr>
        <p:spPr>
          <a:xfrm>
            <a:off x="11194267" y="6634788"/>
            <a:ext cx="842400" cy="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</a:pPr>
            <a:fld id="{00000000-1234-1234-1234-123412341234}" type="slidenum">
              <a:rPr lang="en-US" sz="9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933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115"/>
          <p:cNvSpPr txBox="1">
            <a:spLocks noGrp="1"/>
          </p:cNvSpPr>
          <p:nvPr>
            <p:ph type="ftr" idx="11"/>
          </p:nvPr>
        </p:nvSpPr>
        <p:spPr>
          <a:xfrm>
            <a:off x="114637" y="131529"/>
            <a:ext cx="4563200" cy="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2B2F"/>
              </a:buClr>
              <a:buSzPts val="1100"/>
              <a:buFont typeface="Calibri"/>
              <a:buNone/>
              <a:defRPr sz="1867" b="0" i="0" u="none" strike="noStrike" cap="none">
                <a:solidFill>
                  <a:srgbClr val="3F2B2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Diseño personalizado 2">
  <p:cSld name="22_Diseño personalizado 2">
    <p:bg>
      <p:bgPr>
        <a:solidFill>
          <a:schemeClr val="lt1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16"/>
          <p:cNvSpPr txBox="1">
            <a:spLocks noGrp="1"/>
          </p:cNvSpPr>
          <p:nvPr>
            <p:ph type="body" idx="1"/>
          </p:nvPr>
        </p:nvSpPr>
        <p:spPr>
          <a:xfrm>
            <a:off x="427751" y="378415"/>
            <a:ext cx="6666800" cy="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2" name="Google Shape;502;p116"/>
          <p:cNvSpPr txBox="1">
            <a:spLocks noGrp="1"/>
          </p:cNvSpPr>
          <p:nvPr>
            <p:ph type="body" idx="2"/>
          </p:nvPr>
        </p:nvSpPr>
        <p:spPr>
          <a:xfrm>
            <a:off x="427751" y="685801"/>
            <a:ext cx="6666800" cy="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03" name="Google Shape;503;p116"/>
          <p:cNvCxnSpPr/>
          <p:nvPr/>
        </p:nvCxnSpPr>
        <p:spPr>
          <a:xfrm>
            <a:off x="160515" y="6593147"/>
            <a:ext cx="939200" cy="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4" name="Google Shape;504;p116"/>
          <p:cNvSpPr txBox="1"/>
          <p:nvPr/>
        </p:nvSpPr>
        <p:spPr>
          <a:xfrm>
            <a:off x="11194268" y="6634789"/>
            <a:ext cx="842400" cy="1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fld id="{00000000-1234-1234-1234-123412341234}" type="slidenum">
              <a:rPr lang="en-US" sz="93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‹N›</a:t>
            </a:fld>
            <a:endParaRPr sz="933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16"/>
          <p:cNvSpPr txBox="1">
            <a:spLocks noGrp="1"/>
          </p:cNvSpPr>
          <p:nvPr>
            <p:ph type="ftr" idx="11"/>
          </p:nvPr>
        </p:nvSpPr>
        <p:spPr>
          <a:xfrm>
            <a:off x="114637" y="131529"/>
            <a:ext cx="4563200" cy="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3F2B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ítulo y objetos">
  <p:cSld name="18_Título y objetos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17"/>
          <p:cNvSpPr/>
          <p:nvPr/>
        </p:nvSpPr>
        <p:spPr>
          <a:xfrm>
            <a:off x="3" y="0"/>
            <a:ext cx="12192000" cy="6858000"/>
          </a:xfrm>
          <a:prstGeom prst="rect">
            <a:avLst/>
          </a:prstGeom>
          <a:solidFill>
            <a:srgbClr val="EE7B24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3575" tIns="46775" rIns="93575" bIns="46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43"/>
              <a:buFont typeface="Arial"/>
              <a:buNone/>
            </a:pPr>
            <a:endParaRPr sz="184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8" name="Google Shape;508;p117"/>
          <p:cNvCxnSpPr/>
          <p:nvPr/>
        </p:nvCxnSpPr>
        <p:spPr>
          <a:xfrm>
            <a:off x="3451025" y="2574235"/>
            <a:ext cx="0" cy="1341783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09" name="Google Shape;509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1824" y="2863537"/>
            <a:ext cx="2441010" cy="865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fb28132358_0_2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0" name="Google Shape;530;gfb28132358_0_2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1" name="Google Shape;531;gfb28132358_0_2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fb28132358_0_29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gfb28132358_0_29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5" name="Google Shape;535;gfb28132358_0_2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6" name="Google Shape;536;gfb28132358_0_2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7" name="Google Shape;537;gfb28132358_0_2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fb28132358_0_2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gfb28132358_0_29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1" name="Google Shape;541;gfb28132358_0_2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2" name="Google Shape;542;gfb28132358_0_2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3" name="Google Shape;543;gfb28132358_0_2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fb28132358_0_30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gfb28132358_0_30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47" name="Google Shape;547;gfb28132358_0_3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gfb28132358_0_3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gfb28132358_0_3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fb28132358_0_3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gfb28132358_0_3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3" name="Google Shape;553;gfb28132358_0_3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4" name="Google Shape;554;gfb28132358_0_3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5" name="Google Shape;555;gfb28132358_0_3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6" name="Google Shape;556;gfb28132358_0_3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fb28132358_0_3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gfb28132358_0_3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0" name="Google Shape;560;gfb28132358_0_3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1" name="Google Shape;561;gfb28132358_0_3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2" name="Google Shape;562;gfb28132358_0_3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3" name="Google Shape;563;gfb28132358_0_3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4" name="Google Shape;564;gfb28132358_0_3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5" name="Google Shape;565;gfb28132358_0_3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fb28132358_0_3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gfb28132358_0_3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9" name="Google Shape;569;gfb28132358_0_3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0" name="Google Shape;570;gfb28132358_0_3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fb28132358_0_3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gfb28132358_0_3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4" name="Google Shape;574;gfb28132358_0_3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5" name="Google Shape;575;gfb28132358_0_3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6" name="Google Shape;576;gfb28132358_0_3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7" name="Google Shape;577;gfb28132358_0_3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fb28132358_0_3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gfb28132358_0_3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581" name="Google Shape;581;gfb28132358_0_3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2" name="Google Shape;582;gfb28132358_0_3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3" name="Google Shape;583;gfb28132358_0_3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4" name="Google Shape;584;gfb28132358_0_3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fb28132358_0_3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gfb28132358_0_346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8" name="Google Shape;588;gfb28132358_0_3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9" name="Google Shape;589;gfb28132358_0_3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0" name="Google Shape;590;gfb28132358_0_3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fb28132358_0_352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gfb28132358_0_352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4" name="Google Shape;594;gfb28132358_0_3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5" name="Google Shape;595;gfb28132358_0_3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6" name="Google Shape;596;gfb28132358_0_3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ide bianca ">
  <p:cSld name="2_slide bianca 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f649ee6cc9_0_1250"/>
          <p:cNvSpPr/>
          <p:nvPr/>
        </p:nvSpPr>
        <p:spPr>
          <a:xfrm>
            <a:off x="331124" y="307571"/>
            <a:ext cx="11529900" cy="5955300"/>
          </a:xfrm>
          <a:prstGeom prst="rect">
            <a:avLst/>
          </a:prstGeom>
          <a:noFill/>
          <a:ln w="50800" cap="flat" cmpd="sng">
            <a:solidFill>
              <a:srgbClr val="0B21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6839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gf649ee6cc9_0_1250"/>
          <p:cNvSpPr/>
          <p:nvPr/>
        </p:nvSpPr>
        <p:spPr>
          <a:xfrm>
            <a:off x="10557165" y="5791243"/>
            <a:ext cx="908700" cy="908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gf649ee6cc9_0_1250"/>
          <p:cNvSpPr/>
          <p:nvPr/>
        </p:nvSpPr>
        <p:spPr>
          <a:xfrm>
            <a:off x="9922933" y="5858123"/>
            <a:ext cx="1542900" cy="7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6" name="Google Shape;716;gf649ee6cc9_0_12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58222" y="5791243"/>
            <a:ext cx="1672470" cy="794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gf649ee6cc9_0_1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45" y="6223649"/>
            <a:ext cx="1919052" cy="435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+SUBTITULO" type="title">
  <p:cSld name="TITLE"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f649ee6cc9_0_1256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6000"/>
              <a:buFont typeface="Open Sans"/>
              <a:buNone/>
              <a:defRPr sz="60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0" name="Google Shape;720;gf649ee6cc9_0_1256"/>
          <p:cNvSpPr txBox="1">
            <a:spLocks noGrp="1"/>
          </p:cNvSpPr>
          <p:nvPr>
            <p:ph type="subTitle" idx="1"/>
          </p:nvPr>
        </p:nvSpPr>
        <p:spPr>
          <a:xfrm>
            <a:off x="914400" y="3602038"/>
            <a:ext cx="9144000" cy="14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97999B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ILLAS_FOTO+NUMERO">
  <p:cSld name="PORTADILLAS_FOTO+NUMERO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f649ee6cc9_0_1259"/>
          <p:cNvSpPr/>
          <p:nvPr/>
        </p:nvSpPr>
        <p:spPr>
          <a:xfrm rot="2984910">
            <a:off x="7191102" y="872210"/>
            <a:ext cx="4864377" cy="8999305"/>
          </a:xfrm>
          <a:custGeom>
            <a:avLst/>
            <a:gdLst/>
            <a:ahLst/>
            <a:cxnLst/>
            <a:rect l="l" t="t" r="r" b="b"/>
            <a:pathLst>
              <a:path w="4380611" h="6082660" extrusionOk="0">
                <a:moveTo>
                  <a:pt x="0" y="2497799"/>
                </a:moveTo>
                <a:cubicBezTo>
                  <a:pt x="6122" y="2487119"/>
                  <a:pt x="888146" y="832600"/>
                  <a:pt x="1332219" y="0"/>
                </a:cubicBezTo>
                <a:lnTo>
                  <a:pt x="4380611" y="2605769"/>
                </a:lnTo>
                <a:lnTo>
                  <a:pt x="1416465" y="6082660"/>
                </a:lnTo>
                <a:cubicBezTo>
                  <a:pt x="944310" y="4887706"/>
                  <a:pt x="24601" y="2507991"/>
                  <a:pt x="0" y="2497799"/>
                </a:cubicBezTo>
                <a:close/>
              </a:path>
            </a:pathLst>
          </a:custGeom>
          <a:solidFill>
            <a:srgbClr val="0B2340"/>
          </a:solidFill>
          <a:ln w="12700" cap="flat" cmpd="sng">
            <a:solidFill>
              <a:srgbClr val="0819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gf649ee6cc9_0_1259"/>
          <p:cNvSpPr txBox="1">
            <a:spLocks noGrp="1"/>
          </p:cNvSpPr>
          <p:nvPr>
            <p:ph type="ctrTitle"/>
          </p:nvPr>
        </p:nvSpPr>
        <p:spPr>
          <a:xfrm>
            <a:off x="914400" y="1122364"/>
            <a:ext cx="10363200" cy="12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4000"/>
              <a:buFont typeface="Open Sans"/>
              <a:buNone/>
              <a:defRPr sz="40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4" name="Google Shape;724;gf649ee6cc9_0_1259"/>
          <p:cNvSpPr txBox="1">
            <a:spLocks noGrp="1"/>
          </p:cNvSpPr>
          <p:nvPr>
            <p:ph type="body" idx="1"/>
          </p:nvPr>
        </p:nvSpPr>
        <p:spPr>
          <a:xfrm>
            <a:off x="914401" y="4116652"/>
            <a:ext cx="4704600" cy="23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4405"/>
              </a:buClr>
              <a:buSzPts val="20000"/>
              <a:buFont typeface="Arial"/>
              <a:buNone/>
              <a:defRPr sz="20000" b="1" i="0" u="none" strike="noStrike" cap="none">
                <a:solidFill>
                  <a:srgbClr val="DC440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5" name="Google Shape;725;gf649ee6cc9_0_1259"/>
          <p:cNvSpPr>
            <a:spLocks noGrp="1"/>
          </p:cNvSpPr>
          <p:nvPr>
            <p:ph type="pic" idx="2"/>
          </p:nvPr>
        </p:nvSpPr>
        <p:spPr>
          <a:xfrm>
            <a:off x="5618922" y="2589384"/>
            <a:ext cx="6664500" cy="4411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O+FOTOGRAFIA">
  <p:cSld name="TITULO+FOTOGRAFIA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f649ee6cc9_0_1264"/>
          <p:cNvSpPr txBox="1">
            <a:spLocks noGrp="1"/>
          </p:cNvSpPr>
          <p:nvPr>
            <p:ph type="ctrTitle"/>
          </p:nvPr>
        </p:nvSpPr>
        <p:spPr>
          <a:xfrm>
            <a:off x="914400" y="1122364"/>
            <a:ext cx="10363200" cy="12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4000"/>
              <a:buFont typeface="Open Sans"/>
              <a:buNone/>
              <a:defRPr sz="40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8" name="Google Shape;728;gf649ee6cc9_0_1264"/>
          <p:cNvSpPr/>
          <p:nvPr/>
        </p:nvSpPr>
        <p:spPr>
          <a:xfrm rot="2984910">
            <a:off x="8270395" y="1526858"/>
            <a:ext cx="4585976" cy="6780649"/>
          </a:xfrm>
          <a:custGeom>
            <a:avLst/>
            <a:gdLst/>
            <a:ahLst/>
            <a:cxnLst/>
            <a:rect l="l" t="t" r="r" b="b"/>
            <a:pathLst>
              <a:path w="4129897" h="4583063" extrusionOk="0">
                <a:moveTo>
                  <a:pt x="0" y="2234920"/>
                </a:moveTo>
                <a:lnTo>
                  <a:pt x="1109670" y="0"/>
                </a:lnTo>
                <a:lnTo>
                  <a:pt x="4129897" y="2581925"/>
                </a:lnTo>
                <a:lnTo>
                  <a:pt x="2435580" y="4574538"/>
                </a:lnTo>
                <a:lnTo>
                  <a:pt x="1174072" y="4583063"/>
                </a:lnTo>
                <a:lnTo>
                  <a:pt x="0" y="2234920"/>
                </a:lnTo>
                <a:close/>
              </a:path>
            </a:pathLst>
          </a:custGeom>
          <a:solidFill>
            <a:srgbClr val="0B2340"/>
          </a:solidFill>
          <a:ln w="12700" cap="flat" cmpd="sng">
            <a:solidFill>
              <a:srgbClr val="0819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gf649ee6cc9_0_1264"/>
          <p:cNvSpPr>
            <a:spLocks noGrp="1"/>
          </p:cNvSpPr>
          <p:nvPr>
            <p:ph type="pic" idx="2"/>
          </p:nvPr>
        </p:nvSpPr>
        <p:spPr>
          <a:xfrm>
            <a:off x="7506333" y="2702305"/>
            <a:ext cx="4740300" cy="4210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O+FOTO">
  <p:cSld name="TITULO+FOTO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f649ee6cc9_0_1268"/>
          <p:cNvSpPr/>
          <p:nvPr/>
        </p:nvSpPr>
        <p:spPr>
          <a:xfrm rot="576214">
            <a:off x="5187752" y="2345582"/>
            <a:ext cx="7445980" cy="4951775"/>
          </a:xfrm>
          <a:custGeom>
            <a:avLst/>
            <a:gdLst/>
            <a:ahLst/>
            <a:cxnLst/>
            <a:rect l="l" t="t" r="r" b="b"/>
            <a:pathLst>
              <a:path w="5582988" h="4958101" extrusionOk="0">
                <a:moveTo>
                  <a:pt x="0" y="3822608"/>
                </a:moveTo>
                <a:lnTo>
                  <a:pt x="1911305" y="0"/>
                </a:lnTo>
                <a:lnTo>
                  <a:pt x="4950895" y="115731"/>
                </a:lnTo>
                <a:lnTo>
                  <a:pt x="5582988" y="4149666"/>
                </a:lnTo>
                <a:lnTo>
                  <a:pt x="618367" y="4958101"/>
                </a:lnTo>
                <a:lnTo>
                  <a:pt x="0" y="3822608"/>
                </a:lnTo>
                <a:close/>
              </a:path>
            </a:pathLst>
          </a:custGeom>
          <a:solidFill>
            <a:srgbClr val="0B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gf649ee6cc9_0_1268"/>
          <p:cNvSpPr txBox="1">
            <a:spLocks noGrp="1"/>
          </p:cNvSpPr>
          <p:nvPr>
            <p:ph type="ctrTitle"/>
          </p:nvPr>
        </p:nvSpPr>
        <p:spPr>
          <a:xfrm>
            <a:off x="914400" y="1122364"/>
            <a:ext cx="10363200" cy="12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4000"/>
              <a:buFont typeface="Open Sans"/>
              <a:buNone/>
              <a:defRPr sz="40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3" name="Google Shape;733;gf649ee6cc9_0_1268"/>
          <p:cNvSpPr>
            <a:spLocks noGrp="1"/>
          </p:cNvSpPr>
          <p:nvPr>
            <p:ph type="pic" idx="2"/>
          </p:nvPr>
        </p:nvSpPr>
        <p:spPr>
          <a:xfrm>
            <a:off x="5067933" y="2224633"/>
            <a:ext cx="7215600" cy="4776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ULO+FOTO">
  <p:cSld name="1_TITULO+FOTO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f649ee6cc9_0_1272"/>
          <p:cNvSpPr/>
          <p:nvPr/>
        </p:nvSpPr>
        <p:spPr>
          <a:xfrm rot="571480">
            <a:off x="2245069" y="519054"/>
            <a:ext cx="10543665" cy="7026228"/>
          </a:xfrm>
          <a:custGeom>
            <a:avLst/>
            <a:gdLst/>
            <a:ahLst/>
            <a:cxnLst/>
            <a:rect l="l" t="t" r="r" b="b"/>
            <a:pathLst>
              <a:path w="5582988" h="4958101" extrusionOk="0">
                <a:moveTo>
                  <a:pt x="0" y="3822608"/>
                </a:moveTo>
                <a:lnTo>
                  <a:pt x="1911305" y="0"/>
                </a:lnTo>
                <a:lnTo>
                  <a:pt x="4950895" y="115731"/>
                </a:lnTo>
                <a:lnTo>
                  <a:pt x="5582988" y="4149666"/>
                </a:lnTo>
                <a:lnTo>
                  <a:pt x="618367" y="4958101"/>
                </a:lnTo>
                <a:lnTo>
                  <a:pt x="0" y="3822608"/>
                </a:lnTo>
                <a:close/>
              </a:path>
            </a:pathLst>
          </a:custGeom>
          <a:solidFill>
            <a:srgbClr val="0B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gf649ee6cc9_0_1272"/>
          <p:cNvSpPr>
            <a:spLocks noGrp="1"/>
          </p:cNvSpPr>
          <p:nvPr>
            <p:ph type="pic" idx="2"/>
          </p:nvPr>
        </p:nvSpPr>
        <p:spPr>
          <a:xfrm>
            <a:off x="1971637" y="658565"/>
            <a:ext cx="10220400" cy="6765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ULO+FOTO">
  <p:cSld name="2_TITULO+FOTO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f649ee6cc9_0_1275"/>
          <p:cNvSpPr/>
          <p:nvPr/>
        </p:nvSpPr>
        <p:spPr>
          <a:xfrm rot="-571480" flipH="1">
            <a:off x="-667467" y="519055"/>
            <a:ext cx="10543665" cy="7026228"/>
          </a:xfrm>
          <a:custGeom>
            <a:avLst/>
            <a:gdLst/>
            <a:ahLst/>
            <a:cxnLst/>
            <a:rect l="l" t="t" r="r" b="b"/>
            <a:pathLst>
              <a:path w="5582988" h="4958101" extrusionOk="0">
                <a:moveTo>
                  <a:pt x="0" y="3822608"/>
                </a:moveTo>
                <a:lnTo>
                  <a:pt x="1911305" y="0"/>
                </a:lnTo>
                <a:lnTo>
                  <a:pt x="4950895" y="115731"/>
                </a:lnTo>
                <a:lnTo>
                  <a:pt x="5582988" y="4149666"/>
                </a:lnTo>
                <a:lnTo>
                  <a:pt x="618367" y="4958101"/>
                </a:lnTo>
                <a:lnTo>
                  <a:pt x="0" y="3822608"/>
                </a:lnTo>
                <a:close/>
              </a:path>
            </a:pathLst>
          </a:custGeom>
          <a:solidFill>
            <a:srgbClr val="0B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gf649ee6cc9_0_1275"/>
          <p:cNvSpPr>
            <a:spLocks noGrp="1"/>
          </p:cNvSpPr>
          <p:nvPr>
            <p:ph type="pic" idx="2"/>
          </p:nvPr>
        </p:nvSpPr>
        <p:spPr>
          <a:xfrm>
            <a:off x="-175612" y="396616"/>
            <a:ext cx="9259200" cy="671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ILLA+AZUL">
  <p:cSld name="PORTADILLA+AZUL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f649ee6cc9_0_127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819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2" name="Google Shape;742;gf649ee6cc9_0_12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62511" y="418578"/>
            <a:ext cx="1501003" cy="49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gf649ee6cc9_0_1278"/>
          <p:cNvPicPr preferRelativeResize="0"/>
          <p:nvPr/>
        </p:nvPicPr>
        <p:blipFill rotWithShape="1">
          <a:blip r:embed="rId3">
            <a:alphaModFix/>
          </a:blip>
          <a:srcRect b="-89000"/>
          <a:stretch/>
        </p:blipFill>
        <p:spPr>
          <a:xfrm rot="10800000">
            <a:off x="0" y="418577"/>
            <a:ext cx="12192000" cy="6462272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gf649ee6cc9_0_1278"/>
          <p:cNvSpPr txBox="1">
            <a:spLocks noGrp="1"/>
          </p:cNvSpPr>
          <p:nvPr>
            <p:ph type="ctrTitle"/>
          </p:nvPr>
        </p:nvSpPr>
        <p:spPr>
          <a:xfrm>
            <a:off x="914400" y="2551667"/>
            <a:ext cx="103632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pen Sans"/>
              <a:buNone/>
              <a:defRPr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ILLA_GRIS">
  <p:cSld name="PORTADILLA_GRIS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f649ee6cc9_0_128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819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" name="Google Shape;747;gf649ee6cc9_0_12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62511" y="6037888"/>
            <a:ext cx="1501003" cy="491363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gf649ee6cc9_0_1283"/>
          <p:cNvSpPr txBox="1">
            <a:spLocks noGrp="1"/>
          </p:cNvSpPr>
          <p:nvPr>
            <p:ph type="ctrTitle"/>
          </p:nvPr>
        </p:nvSpPr>
        <p:spPr>
          <a:xfrm>
            <a:off x="914400" y="2551667"/>
            <a:ext cx="103632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pen Sans"/>
              <a:buNone/>
              <a:defRPr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749" name="Google Shape;749;gf649ee6cc9_0_1283"/>
          <p:cNvPicPr preferRelativeResize="0"/>
          <p:nvPr/>
        </p:nvPicPr>
        <p:blipFill rotWithShape="1">
          <a:blip r:embed="rId3">
            <a:alphaModFix/>
          </a:blip>
          <a:srcRect b="-89000"/>
          <a:stretch/>
        </p:blipFill>
        <p:spPr>
          <a:xfrm>
            <a:off x="0" y="0"/>
            <a:ext cx="12192000" cy="646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ILLA_B_GRIS">
  <p:cSld name="PORTADILLA_B_GRIS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f649ee6cc9_0_128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99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gf649ee6cc9_0_1288"/>
          <p:cNvSpPr txBox="1">
            <a:spLocks noGrp="1"/>
          </p:cNvSpPr>
          <p:nvPr>
            <p:ph type="ctrTitle"/>
          </p:nvPr>
        </p:nvSpPr>
        <p:spPr>
          <a:xfrm>
            <a:off x="914400" y="2551667"/>
            <a:ext cx="103632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pen Sans"/>
              <a:buNone/>
              <a:defRPr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753" name="Google Shape;753;gf649ee6cc9_0_1288"/>
          <p:cNvPicPr preferRelativeResize="0"/>
          <p:nvPr/>
        </p:nvPicPr>
        <p:blipFill rotWithShape="1">
          <a:blip r:embed="rId2">
            <a:alphaModFix/>
          </a:blip>
          <a:srcRect b="-89000"/>
          <a:stretch/>
        </p:blipFill>
        <p:spPr>
          <a:xfrm rot="10800000">
            <a:off x="0" y="418577"/>
            <a:ext cx="12192000" cy="6462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gf649ee6cc9_0_12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7385" y="459271"/>
            <a:ext cx="1362545" cy="396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RTADILLA_GRIS">
  <p:cSld name="1_PORTADILLA_GRIS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f649ee6cc9_0_129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99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gf649ee6cc9_0_1293"/>
          <p:cNvSpPr txBox="1">
            <a:spLocks noGrp="1"/>
          </p:cNvSpPr>
          <p:nvPr>
            <p:ph type="ctrTitle"/>
          </p:nvPr>
        </p:nvSpPr>
        <p:spPr>
          <a:xfrm>
            <a:off x="914400" y="2551667"/>
            <a:ext cx="103632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pen Sans"/>
              <a:buNone/>
              <a:defRPr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758" name="Google Shape;758;gf649ee6cc9_0_12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17385" y="6065983"/>
            <a:ext cx="1362545" cy="39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gf649ee6cc9_0_1293"/>
          <p:cNvPicPr preferRelativeResize="0"/>
          <p:nvPr/>
        </p:nvPicPr>
        <p:blipFill rotWithShape="1">
          <a:blip r:embed="rId3">
            <a:alphaModFix/>
          </a:blip>
          <a:srcRect b="-89000"/>
          <a:stretch/>
        </p:blipFill>
        <p:spPr>
          <a:xfrm>
            <a:off x="0" y="0"/>
            <a:ext cx="12192000" cy="646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COLUMNAS">
  <p:cSld name="DOS COLUMNAS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f649ee6cc9_0_1298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2" name="Google Shape;762;gf649ee6cc9_0_1298"/>
          <p:cNvSpPr txBox="1">
            <a:spLocks noGrp="1"/>
          </p:cNvSpPr>
          <p:nvPr>
            <p:ph type="body" idx="1"/>
          </p:nvPr>
        </p:nvSpPr>
        <p:spPr>
          <a:xfrm>
            <a:off x="6172201" y="2518961"/>
            <a:ext cx="51054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3" name="Google Shape;763;gf649ee6cc9_0_1298"/>
          <p:cNvSpPr txBox="1">
            <a:spLocks noGrp="1"/>
          </p:cNvSpPr>
          <p:nvPr>
            <p:ph type="body" idx="2"/>
          </p:nvPr>
        </p:nvSpPr>
        <p:spPr>
          <a:xfrm>
            <a:off x="914400" y="2518961"/>
            <a:ext cx="51054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o_texto">
  <p:cSld name="titulo_texto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f649ee6cc9_0_1302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6" name="Google Shape;766;gf649ee6cc9_0_1302"/>
          <p:cNvSpPr txBox="1">
            <a:spLocks noGrp="1"/>
          </p:cNvSpPr>
          <p:nvPr>
            <p:ph type="body" idx="1"/>
          </p:nvPr>
        </p:nvSpPr>
        <p:spPr>
          <a:xfrm>
            <a:off x="914400" y="2518961"/>
            <a:ext cx="103632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COLUMNAS_SUBTITULOS">
  <p:cSld name="DOS COLUMNAS_SUBTITULOS"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f649ee6cc9_0_1305"/>
          <p:cNvSpPr txBox="1">
            <a:spLocks noGrp="1"/>
          </p:cNvSpPr>
          <p:nvPr>
            <p:ph type="body" idx="1"/>
          </p:nvPr>
        </p:nvSpPr>
        <p:spPr>
          <a:xfrm>
            <a:off x="914400" y="2417223"/>
            <a:ext cx="51054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9" name="Google Shape;769;gf649ee6cc9_0_1305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0" name="Google Shape;770;gf649ee6cc9_0_1305"/>
          <p:cNvSpPr txBox="1">
            <a:spLocks noGrp="1"/>
          </p:cNvSpPr>
          <p:nvPr>
            <p:ph type="body" idx="2"/>
          </p:nvPr>
        </p:nvSpPr>
        <p:spPr>
          <a:xfrm>
            <a:off x="6172201" y="3350165"/>
            <a:ext cx="5105400" cy="30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1" name="Google Shape;771;gf649ee6cc9_0_1305"/>
          <p:cNvSpPr txBox="1">
            <a:spLocks noGrp="1"/>
          </p:cNvSpPr>
          <p:nvPr>
            <p:ph type="body" idx="3"/>
          </p:nvPr>
        </p:nvSpPr>
        <p:spPr>
          <a:xfrm>
            <a:off x="914400" y="3350165"/>
            <a:ext cx="5105400" cy="30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2" name="Google Shape;772;gf649ee6cc9_0_1305"/>
          <p:cNvSpPr txBox="1">
            <a:spLocks noGrp="1"/>
          </p:cNvSpPr>
          <p:nvPr>
            <p:ph type="body" idx="4"/>
          </p:nvPr>
        </p:nvSpPr>
        <p:spPr>
          <a:xfrm>
            <a:off x="6172201" y="2417223"/>
            <a:ext cx="51054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O LIMPIO">
  <p:cSld name="TITULO LIMPIO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f649ee6cc9_0_1311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CO TRAMA">
  <p:cSld name="BLANCO TRAMA"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O_SUBT_TEXTO+NIVELES">
  <p:cSld name="TITULO_SUBT_TEXTO+NIVELES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f649ee6cc9_0_1314"/>
          <p:cNvSpPr txBox="1">
            <a:spLocks noGrp="1"/>
          </p:cNvSpPr>
          <p:nvPr>
            <p:ph type="body" idx="1"/>
          </p:nvPr>
        </p:nvSpPr>
        <p:spPr>
          <a:xfrm>
            <a:off x="914400" y="2417223"/>
            <a:ext cx="51054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4405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DC4405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8" name="Google Shape;778;gf649ee6cc9_0_1314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51054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9" name="Google Shape;779;gf649ee6cc9_0_1314"/>
          <p:cNvSpPr txBox="1">
            <a:spLocks noGrp="1"/>
          </p:cNvSpPr>
          <p:nvPr>
            <p:ph type="body" idx="2"/>
          </p:nvPr>
        </p:nvSpPr>
        <p:spPr>
          <a:xfrm>
            <a:off x="6172201" y="1122364"/>
            <a:ext cx="5105400" cy="53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0" name="Google Shape;780;gf649ee6cc9_0_1314"/>
          <p:cNvSpPr txBox="1">
            <a:spLocks noGrp="1"/>
          </p:cNvSpPr>
          <p:nvPr>
            <p:ph type="body" idx="3"/>
          </p:nvPr>
        </p:nvSpPr>
        <p:spPr>
          <a:xfrm>
            <a:off x="914400" y="3420400"/>
            <a:ext cx="5105400" cy="30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PPY">
  <p:cSld name="PUPPY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f649ee6cc9_0_1319"/>
          <p:cNvSpPr txBox="1">
            <a:spLocks noGrp="1"/>
          </p:cNvSpPr>
          <p:nvPr>
            <p:ph type="body" idx="1"/>
          </p:nvPr>
        </p:nvSpPr>
        <p:spPr>
          <a:xfrm>
            <a:off x="914400" y="2417223"/>
            <a:ext cx="51054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C1D5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C1D5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3" name="Google Shape;783;gf649ee6cc9_0_1319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51054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2340"/>
              </a:buClr>
              <a:buSzPts val="3200"/>
              <a:buFont typeface="Open Sans"/>
              <a:buNone/>
              <a:defRPr sz="3200" b="1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4" name="Google Shape;784;gf649ee6cc9_0_1319"/>
          <p:cNvSpPr txBox="1">
            <a:spLocks noGrp="1"/>
          </p:cNvSpPr>
          <p:nvPr>
            <p:ph type="body" idx="2"/>
          </p:nvPr>
        </p:nvSpPr>
        <p:spPr>
          <a:xfrm>
            <a:off x="914400" y="3420400"/>
            <a:ext cx="5105400" cy="30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5" name="Google Shape;785;gf649ee6cc9_0_1319"/>
          <p:cNvSpPr txBox="1">
            <a:spLocks noGrp="1"/>
          </p:cNvSpPr>
          <p:nvPr>
            <p:ph type="body" idx="3"/>
          </p:nvPr>
        </p:nvSpPr>
        <p:spPr>
          <a:xfrm>
            <a:off x="6172201" y="1122364"/>
            <a:ext cx="5105400" cy="53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7999B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97999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C23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C234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image" Target="../media/image5.png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8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9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02.xml"/><Relationship Id="rId34" Type="http://schemas.openxmlformats.org/officeDocument/2006/relationships/slideLayout" Target="../slideLayouts/slideLayout115.xml"/><Relationship Id="rId42" Type="http://schemas.openxmlformats.org/officeDocument/2006/relationships/theme" Target="../theme/theme6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0.xml"/><Relationship Id="rId41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slideLayout" Target="../slideLayouts/slideLayout113.xml"/><Relationship Id="rId37" Type="http://schemas.openxmlformats.org/officeDocument/2006/relationships/slideLayout" Target="../slideLayouts/slideLayout118.xml"/><Relationship Id="rId40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36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112.xml"/><Relationship Id="rId44" Type="http://schemas.openxmlformats.org/officeDocument/2006/relationships/image" Target="../media/image19.png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slideLayout" Target="../slideLayouts/slideLayout111.xml"/><Relationship Id="rId35" Type="http://schemas.openxmlformats.org/officeDocument/2006/relationships/slideLayout" Target="../slideLayouts/slideLayout116.xml"/><Relationship Id="rId43" Type="http://schemas.openxmlformats.org/officeDocument/2006/relationships/image" Target="../media/image18.png"/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33" Type="http://schemas.openxmlformats.org/officeDocument/2006/relationships/slideLayout" Target="../slideLayouts/slideLayout114.xml"/><Relationship Id="rId38" Type="http://schemas.openxmlformats.org/officeDocument/2006/relationships/slideLayout" Target="../slideLayouts/slideLayout11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44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43.xml"/><Relationship Id="rId9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2" name="Google Shape;182;p2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641105" y="89647"/>
            <a:ext cx="1376723" cy="890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349737" y="6121067"/>
            <a:ext cx="440615" cy="44061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4"/>
          <p:cNvSpPr txBox="1"/>
          <p:nvPr/>
        </p:nvSpPr>
        <p:spPr>
          <a:xfrm>
            <a:off x="348495" y="6344041"/>
            <a:ext cx="3523165" cy="25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A59B91"/>
              </a:buClr>
              <a:buSzPts val="700"/>
              <a:buFont typeface="Arial"/>
              <a:buNone/>
            </a:pPr>
            <a:r>
              <a:rPr lang="en-US" sz="933" b="1">
                <a:solidFill>
                  <a:srgbClr val="A59B91"/>
                </a:solidFill>
                <a:latin typeface="Calibri"/>
                <a:ea typeface="Calibri"/>
                <a:cs typeface="Calibri"/>
                <a:sym typeface="Calibri"/>
              </a:rPr>
              <a:t>© Affinity Petcare, </a:t>
            </a:r>
            <a:r>
              <a:rPr lang="en-US" sz="933">
                <a:solidFill>
                  <a:srgbClr val="A59B91"/>
                </a:solidFill>
                <a:latin typeface="Calibri"/>
                <a:ea typeface="Calibri"/>
                <a:cs typeface="Calibri"/>
                <a:sym typeface="Calibri"/>
              </a:rPr>
              <a:t>2020. All rights reserved. Confidential.</a:t>
            </a:r>
            <a:endParaRPr sz="93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4"/>
          <p:cNvSpPr txBox="1"/>
          <p:nvPr/>
        </p:nvSpPr>
        <p:spPr>
          <a:xfrm>
            <a:off x="8425921" y="6266165"/>
            <a:ext cx="2765779" cy="25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fld id="{00000000-1234-1234-1234-123412341234}" type="slidenum">
              <a:rPr lang="en-US" sz="933">
                <a:solidFill>
                  <a:srgbClr val="A59B9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r>
              <a:rPr lang="en-US" sz="933">
                <a:solidFill>
                  <a:srgbClr val="A59B9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6" name="Google Shape;186;p24"/>
          <p:cNvCxnSpPr/>
          <p:nvPr/>
        </p:nvCxnSpPr>
        <p:spPr>
          <a:xfrm>
            <a:off x="472099" y="6304186"/>
            <a:ext cx="712964" cy="1905"/>
          </a:xfrm>
          <a:prstGeom prst="straightConnector1">
            <a:avLst/>
          </a:prstGeom>
          <a:noFill/>
          <a:ln w="9525" cap="flat" cmpd="sng">
            <a:solidFill>
              <a:srgbClr val="A59B9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32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2120" y="2120"/>
            <a:ext cx="2113" cy="211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9B91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9B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2" name="Google Shape;342;p3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59B9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A59B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59B9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A59B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59B9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A59B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59B9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A59B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fb28132358_0_2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2" name="Google Shape;522;gfb28132358_0_28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23" name="Google Shape;523;gfb28132358_0_28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641105" y="89647"/>
            <a:ext cx="1376723" cy="890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gfb28132358_0_28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349737" y="6121067"/>
            <a:ext cx="440615" cy="440615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gfb28132358_0_281"/>
          <p:cNvSpPr txBox="1"/>
          <p:nvPr/>
        </p:nvSpPr>
        <p:spPr>
          <a:xfrm>
            <a:off x="348495" y="6344041"/>
            <a:ext cx="3523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A59B91"/>
              </a:buClr>
              <a:buSzPts val="700"/>
              <a:buFont typeface="Arial"/>
              <a:buNone/>
            </a:pPr>
            <a:r>
              <a:rPr lang="en-US" sz="933" b="1" i="0" u="none" strike="noStrike" cap="none">
                <a:solidFill>
                  <a:srgbClr val="A59B91"/>
                </a:solidFill>
                <a:latin typeface="Calibri"/>
                <a:ea typeface="Calibri"/>
                <a:cs typeface="Calibri"/>
                <a:sym typeface="Calibri"/>
              </a:rPr>
              <a:t>© Affinity Petcare, </a:t>
            </a:r>
            <a:r>
              <a:rPr lang="en-US" sz="933" b="0" i="0" u="none" strike="noStrike" cap="none">
                <a:solidFill>
                  <a:srgbClr val="A59B91"/>
                </a:solidFill>
                <a:latin typeface="Calibri"/>
                <a:ea typeface="Calibri"/>
                <a:cs typeface="Calibri"/>
                <a:sym typeface="Calibri"/>
              </a:rPr>
              <a:t>2020. All rights reserved. Confidential.</a:t>
            </a:r>
            <a:endParaRPr sz="9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gfb28132358_0_281"/>
          <p:cNvSpPr txBox="1"/>
          <p:nvPr/>
        </p:nvSpPr>
        <p:spPr>
          <a:xfrm>
            <a:off x="8425921" y="6266165"/>
            <a:ext cx="2765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fld id="{00000000-1234-1234-1234-123412341234}" type="slidenum">
              <a:rPr lang="en-US" sz="933" b="0" i="0" u="none" strike="noStrike" cap="none">
                <a:solidFill>
                  <a:srgbClr val="A59B9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r>
              <a:rPr lang="en-US" sz="933" b="0" i="0" u="none" strike="noStrike" cap="none">
                <a:solidFill>
                  <a:srgbClr val="A59B9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7" name="Google Shape;527;gfb28132358_0_281"/>
          <p:cNvCxnSpPr/>
          <p:nvPr/>
        </p:nvCxnSpPr>
        <p:spPr>
          <a:xfrm>
            <a:off x="472099" y="6304186"/>
            <a:ext cx="713100" cy="1800"/>
          </a:xfrm>
          <a:prstGeom prst="straightConnector1">
            <a:avLst/>
          </a:prstGeom>
          <a:noFill/>
          <a:ln w="9525" cap="flat" cmpd="sng">
            <a:solidFill>
              <a:srgbClr val="A59B9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gf649ee6cc9_0_1247"/>
          <p:cNvPicPr preferRelativeResize="0"/>
          <p:nvPr/>
        </p:nvPicPr>
        <p:blipFill rotWithShape="1">
          <a:blip r:embed="rId43">
            <a:alphaModFix/>
          </a:blip>
          <a:srcRect b="-75100"/>
          <a:stretch/>
        </p:blipFill>
        <p:spPr>
          <a:xfrm>
            <a:off x="0" y="0"/>
            <a:ext cx="12192000" cy="6462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gf649ee6cc9_0_1247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10317385" y="459271"/>
            <a:ext cx="1362545" cy="39610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5" r:id="rId24"/>
    <p:sldLayoutId id="2147483796" r:id="rId25"/>
    <p:sldLayoutId id="2147483797" r:id="rId26"/>
    <p:sldLayoutId id="2147483798" r:id="rId27"/>
    <p:sldLayoutId id="2147483799" r:id="rId28"/>
    <p:sldLayoutId id="2147483800" r:id="rId29"/>
    <p:sldLayoutId id="2147483801" r:id="rId30"/>
    <p:sldLayoutId id="2147483802" r:id="rId31"/>
    <p:sldLayoutId id="2147483803" r:id="rId32"/>
    <p:sldLayoutId id="2147483804" r:id="rId33"/>
    <p:sldLayoutId id="2147483805" r:id="rId34"/>
    <p:sldLayoutId id="2147483806" r:id="rId35"/>
    <p:sldLayoutId id="2147483807" r:id="rId36"/>
    <p:sldLayoutId id="2147483808" r:id="rId37"/>
    <p:sldLayoutId id="2147483809" r:id="rId38"/>
    <p:sldLayoutId id="2147483810" r:id="rId39"/>
    <p:sldLayoutId id="2147483811" r:id="rId40"/>
    <p:sldLayoutId id="2147483812" r:id="rId4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fb330fb9d5_1_12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1" name="Google Shape;1101;gfb330fb9d5_1_12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2" name="Google Shape;1102;gfb330fb9d5_1_127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3" name="Google Shape;1103;gfb330fb9d5_1_127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4" name="Google Shape;1104;gfb330fb9d5_1_127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Google Shape;1208;gfb330fb9d5_1_1387"/>
          <p:cNvPicPr preferRelativeResize="0"/>
          <p:nvPr/>
        </p:nvPicPr>
        <p:blipFill rotWithShape="1">
          <a:blip r:embed="rId9">
            <a:alphaModFix/>
          </a:blip>
          <a:srcRect t="56970"/>
          <a:stretch/>
        </p:blipFill>
        <p:spPr>
          <a:xfrm>
            <a:off x="0" y="993126"/>
            <a:ext cx="12192000" cy="300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gfb330fb9d5_1_1387"/>
          <p:cNvPicPr preferRelativeResize="0"/>
          <p:nvPr/>
        </p:nvPicPr>
        <p:blipFill rotWithShape="1">
          <a:blip r:embed="rId9">
            <a:alphaModFix/>
          </a:blip>
          <a:srcRect t="56970"/>
          <a:stretch/>
        </p:blipFill>
        <p:spPr>
          <a:xfrm>
            <a:off x="0" y="3902326"/>
            <a:ext cx="12192000" cy="2974072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gfb330fb9d5_1_1387"/>
          <p:cNvSpPr/>
          <p:nvPr/>
        </p:nvSpPr>
        <p:spPr>
          <a:xfrm>
            <a:off x="-14926" y="0"/>
            <a:ext cx="12192000" cy="1093500"/>
          </a:xfrm>
          <a:prstGeom prst="rect">
            <a:avLst/>
          </a:prstGeom>
          <a:solidFill>
            <a:srgbClr val="F36D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1" name="Google Shape;1211;gfb330fb9d5_1_138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75455" y="6180133"/>
            <a:ext cx="1572947" cy="558902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Google Shape;1212;gfb330fb9d5_1_1387"/>
          <p:cNvSpPr txBox="1">
            <a:spLocks noGrp="1"/>
          </p:cNvSpPr>
          <p:nvPr>
            <p:ph type="title"/>
          </p:nvPr>
        </p:nvSpPr>
        <p:spPr>
          <a:xfrm>
            <a:off x="263951" y="365126"/>
            <a:ext cx="11089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13" name="Google Shape;1213;gfb330fb9d5_1_1387"/>
          <p:cNvSpPr txBox="1">
            <a:spLocks noGrp="1"/>
          </p:cNvSpPr>
          <p:nvPr>
            <p:ph type="body" idx="1"/>
          </p:nvPr>
        </p:nvSpPr>
        <p:spPr>
          <a:xfrm>
            <a:off x="291446" y="1455882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C4B3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7C4B3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C4B3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C4B3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C4B3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C4B3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C4B3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4" name="Google Shape;1214;gfb330fb9d5_1_1387"/>
          <p:cNvSpPr txBox="1">
            <a:spLocks noGrp="1"/>
          </p:cNvSpPr>
          <p:nvPr>
            <p:ph type="sldNum" idx="12"/>
          </p:nvPr>
        </p:nvSpPr>
        <p:spPr>
          <a:xfrm>
            <a:off x="9279904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C4B3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C4B3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C4B3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C4B3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C4B3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C4B3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C4B3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C4B3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C4B3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9" name="Google Shape;128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2"/>
          <p:cNvSpPr txBox="1"/>
          <p:nvPr/>
        </p:nvSpPr>
        <p:spPr>
          <a:xfrm>
            <a:off x="207264" y="210312"/>
            <a:ext cx="5888736" cy="262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Natural Trainer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Dog </a:t>
            </a:r>
            <a:r>
              <a:rPr lang="en-US" sz="3600" b="1" i="0" u="none" strike="noStrike" cap="none" dirty="0" err="1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Mantenimento</a:t>
            </a:r>
            <a:endParaRPr sz="3600" b="1" i="0" u="none" strike="noStrike" cap="none" dirty="0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con COUPON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600" b="1" dirty="0">
                <a:solidFill>
                  <a:srgbClr val="92D050"/>
                </a:solidFill>
              </a:rPr>
              <a:t>GENNAIO-APRILE 2022</a:t>
            </a:r>
            <a:endParaRPr sz="2800" b="1" i="0" u="none" strike="noStrike" cap="none" dirty="0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gfb28132358_0_243"/>
          <p:cNvSpPr/>
          <p:nvPr/>
        </p:nvSpPr>
        <p:spPr>
          <a:xfrm>
            <a:off x="95447" y="209495"/>
            <a:ext cx="904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B62B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74B62B"/>
                </a:solidFill>
                <a:latin typeface="Arial"/>
                <a:ea typeface="Arial"/>
                <a:cs typeface="Arial"/>
                <a:sym typeface="Arial"/>
              </a:rPr>
              <a:t>DISPLAY 1,5KG – WET with Gift</a:t>
            </a:r>
            <a:endParaRPr sz="2000" b="1" i="0" u="none" strike="noStrike" cap="none" dirty="0">
              <a:solidFill>
                <a:srgbClr val="74B62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5" name="Google Shape;1475;gfb28132358_0_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1998" y="3588434"/>
            <a:ext cx="1737857" cy="2795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8" name="Google Shape;1478;gfb28132358_0_243"/>
          <p:cNvPicPr preferRelativeResize="0"/>
          <p:nvPr/>
        </p:nvPicPr>
        <p:blipFill rotWithShape="1">
          <a:blip r:embed="rId4">
            <a:alphaModFix/>
          </a:blip>
          <a:srcRect l="23295" r="22727" b="3024"/>
          <a:stretch/>
        </p:blipFill>
        <p:spPr>
          <a:xfrm>
            <a:off x="420662" y="468196"/>
            <a:ext cx="1847088" cy="5947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mail-m_-7065228777219441451Immagine 1">
            <a:extLst>
              <a:ext uri="{FF2B5EF4-FFF2-40B4-BE49-F238E27FC236}">
                <a16:creationId xmlns:a16="http://schemas.microsoft.com/office/drawing/2014/main" id="{2363B874-7524-4211-A25B-419FD617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17" y="3706237"/>
            <a:ext cx="2851489" cy="270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1473;gfb28132358_0_243">
            <a:extLst>
              <a:ext uri="{FF2B5EF4-FFF2-40B4-BE49-F238E27FC236}">
                <a16:creationId xmlns:a16="http://schemas.microsoft.com/office/drawing/2014/main" id="{34A409F7-D68B-435A-BC2F-1000E5E737E4}"/>
              </a:ext>
            </a:extLst>
          </p:cNvPr>
          <p:cNvSpPr/>
          <p:nvPr/>
        </p:nvSpPr>
        <p:spPr>
          <a:xfrm>
            <a:off x="3282696" y="831723"/>
            <a:ext cx="7104888" cy="205998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6BF4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BF4A"/>
              </a:buClr>
              <a:buSzPts val="1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76BF4A"/>
                </a:solidFill>
                <a:latin typeface="Arial"/>
                <a:ea typeface="Arial"/>
                <a:cs typeface="Arial"/>
                <a:sym typeface="Arial"/>
              </a:rPr>
              <a:t>ACTIVITY :</a:t>
            </a:r>
            <a:endParaRPr sz="24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2800" dirty="0" err="1">
                <a:latin typeface="Calibri"/>
                <a:ea typeface="Calibri"/>
                <a:cs typeface="Calibri"/>
                <a:sym typeface="Calibri"/>
              </a:rPr>
              <a:t>Acquista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1 pack da 1,5kg e 2 </a:t>
            </a:r>
            <a:r>
              <a:rPr lang="en-US" sz="2800" dirty="0" err="1">
                <a:latin typeface="Calibri"/>
                <a:ea typeface="Calibri"/>
                <a:cs typeface="Calibri"/>
                <a:sym typeface="Calibri"/>
              </a:rPr>
              <a:t>buste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2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ricevi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regal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o lo </a:t>
            </a:r>
            <a:r>
              <a:rPr lang="en-US" sz="2800" dirty="0" err="1">
                <a:latin typeface="Calibri"/>
                <a:ea typeface="Calibri"/>
                <a:cs typeface="Calibri"/>
                <a:sym typeface="Calibri"/>
              </a:rPr>
              <a:t>zainetto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Natural Trainer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240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13B41D7-4FC8-40A3-A81A-3DB6D68BFC56}"/>
              </a:ext>
            </a:extLst>
          </p:cNvPr>
          <p:cNvSpPr/>
          <p:nvPr/>
        </p:nvSpPr>
        <p:spPr>
          <a:xfrm>
            <a:off x="201168" y="6384195"/>
            <a:ext cx="3831336" cy="177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DB51A78-00E1-44FB-9154-71AEF6AB0D64}"/>
              </a:ext>
            </a:extLst>
          </p:cNvPr>
          <p:cNvSpPr/>
          <p:nvPr/>
        </p:nvSpPr>
        <p:spPr>
          <a:xfrm>
            <a:off x="10387584" y="5733288"/>
            <a:ext cx="1603248" cy="915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48D4E35D-9999-40D9-8C25-D69CA9629305}"/>
              </a:ext>
            </a:extLst>
          </p:cNvPr>
          <p:cNvSpPr/>
          <p:nvPr/>
        </p:nvSpPr>
        <p:spPr>
          <a:xfrm>
            <a:off x="10401865" y="157212"/>
            <a:ext cx="1694688" cy="83033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6" name="Google Shape;1506;p13"/>
          <p:cNvPicPr preferRelativeResize="0"/>
          <p:nvPr/>
        </p:nvPicPr>
        <p:blipFill rotWithShape="1">
          <a:blip r:embed="rId3">
            <a:alphaModFix/>
          </a:blip>
          <a:srcRect t="-330"/>
          <a:stretch/>
        </p:blipFill>
        <p:spPr>
          <a:xfrm>
            <a:off x="-78398" y="-73151"/>
            <a:ext cx="7472619" cy="697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3199" y="2562472"/>
            <a:ext cx="4406013" cy="17745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EB1CFC1-3DB7-4C1B-BE0D-2647D82F7F51}"/>
              </a:ext>
            </a:extLst>
          </p:cNvPr>
          <p:cNvSpPr txBox="1"/>
          <p:nvPr/>
        </p:nvSpPr>
        <p:spPr>
          <a:xfrm>
            <a:off x="7501409" y="4459260"/>
            <a:ext cx="4227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2400" b="1" dirty="0">
                <a:solidFill>
                  <a:schemeClr val="accent2"/>
                </a:solidFill>
              </a:rPr>
              <a:t>GENNAIO-APRILE 2022 </a:t>
            </a:r>
            <a:endParaRPr lang="en-US" sz="1800" b="1" i="0" u="none" strike="noStrike" cap="none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71F5077-FFE6-451F-8DE6-80445A7CF54B}"/>
              </a:ext>
            </a:extLst>
          </p:cNvPr>
          <p:cNvSpPr/>
          <p:nvPr/>
        </p:nvSpPr>
        <p:spPr>
          <a:xfrm>
            <a:off x="9912096" y="5387468"/>
            <a:ext cx="2011680" cy="1287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6B3D1BA-0508-4959-86BA-002D6232A32A}"/>
              </a:ext>
            </a:extLst>
          </p:cNvPr>
          <p:cNvSpPr/>
          <p:nvPr/>
        </p:nvSpPr>
        <p:spPr>
          <a:xfrm>
            <a:off x="9820656" y="147956"/>
            <a:ext cx="2203704" cy="1124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gf649ee6cc9_0_1068"/>
          <p:cNvSpPr/>
          <p:nvPr/>
        </p:nvSpPr>
        <p:spPr>
          <a:xfrm>
            <a:off x="222738" y="6330462"/>
            <a:ext cx="2133600" cy="375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3" name="Google Shape;1563;gf649ee6cc9_0_1068"/>
          <p:cNvSpPr/>
          <p:nvPr/>
        </p:nvSpPr>
        <p:spPr>
          <a:xfrm>
            <a:off x="1686274" y="2349182"/>
            <a:ext cx="2369400" cy="381900"/>
          </a:xfrm>
          <a:prstGeom prst="roundRect">
            <a:avLst>
              <a:gd name="adj" fmla="val 16667"/>
            </a:avLst>
          </a:prstGeom>
          <a:solidFill>
            <a:srgbClr val="1A233E"/>
          </a:solidFill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PRODOTTI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gf649ee6cc9_0_1068"/>
          <p:cNvSpPr/>
          <p:nvPr/>
        </p:nvSpPr>
        <p:spPr>
          <a:xfrm>
            <a:off x="637214" y="2590826"/>
            <a:ext cx="5085439" cy="268649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B21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7" name="Google Shape;1567;gf649ee6cc9_0_1068"/>
          <p:cNvSpPr txBox="1"/>
          <p:nvPr/>
        </p:nvSpPr>
        <p:spPr>
          <a:xfrm>
            <a:off x="628860" y="1082748"/>
            <a:ext cx="468744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E48"/>
              </a:buClr>
              <a:buSzPts val="1200"/>
              <a:buFont typeface="Arial"/>
              <a:buNone/>
            </a:pP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Acquista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il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prodotto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Advance Vet Diets con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buono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sconto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applicato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utilizza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quel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buono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sul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tuo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prossimo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acquisto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!!</a:t>
            </a:r>
            <a:endParaRPr sz="1800" b="0" i="0" u="none" strike="noStrike" cap="none" dirty="0">
              <a:solidFill>
                <a:srgbClr val="001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8" name="Google Shape;1568;gf649ee6cc9_0_1068"/>
          <p:cNvSpPr txBox="1"/>
          <p:nvPr/>
        </p:nvSpPr>
        <p:spPr>
          <a:xfrm>
            <a:off x="712490" y="2924368"/>
            <a:ext cx="4807242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E48"/>
              </a:buClr>
              <a:buSzPts val="1200"/>
              <a:buFont typeface="Arial"/>
              <a:buChar char="•"/>
            </a:pP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Diete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Gatto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E84E0E"/>
                </a:solidFill>
                <a:latin typeface="Arial"/>
                <a:ea typeface="Arial"/>
                <a:cs typeface="Arial"/>
                <a:sym typeface="Arial"/>
              </a:rPr>
              <a:t>3€ 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di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sconto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per il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prossimo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acquisto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di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prodotti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Advance Vet diets da 1,25kg a 12kg</a:t>
            </a:r>
            <a:endParaRPr sz="2000" dirty="0"/>
          </a:p>
          <a:p>
            <a:pPr marL="17145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800" b="0" i="0" u="none" strike="noStrike" cap="none" dirty="0">
              <a:solidFill>
                <a:srgbClr val="001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E48"/>
              </a:buClr>
              <a:buSzPts val="1200"/>
              <a:buFont typeface="Arial"/>
              <a:buChar char="•"/>
            </a:pP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Diete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Cane </a:t>
            </a:r>
            <a:r>
              <a:rPr lang="en-US" sz="2400" b="1" i="0" u="none" strike="noStrike" cap="none" dirty="0">
                <a:solidFill>
                  <a:srgbClr val="E84E0E"/>
                </a:solidFill>
                <a:latin typeface="Arial"/>
                <a:ea typeface="Arial"/>
                <a:cs typeface="Arial"/>
                <a:sym typeface="Arial"/>
              </a:rPr>
              <a:t>5€ 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di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sconto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sul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tuo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prossimo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acquisto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di </a:t>
            </a:r>
            <a:r>
              <a:rPr lang="en-US" sz="1800" b="0" i="0" u="none" strike="noStrike" cap="none" dirty="0" err="1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prodotti</a:t>
            </a:r>
            <a:r>
              <a:rPr lang="en-US" sz="1800" b="0" i="0" u="none" strike="noStrike" cap="none" dirty="0">
                <a:solidFill>
                  <a:srgbClr val="001E48"/>
                </a:solidFill>
                <a:latin typeface="Arial"/>
                <a:ea typeface="Arial"/>
                <a:cs typeface="Arial"/>
                <a:sym typeface="Arial"/>
              </a:rPr>
              <a:t> Advance Vet diets da 1,5kg a 12kg</a:t>
            </a:r>
            <a:endParaRPr sz="1800" b="0" i="0" u="none" strike="noStrike" cap="none" dirty="0">
              <a:solidFill>
                <a:srgbClr val="001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9" name="Google Shape;1569;gf649ee6cc9_0_1068"/>
          <p:cNvPicPr preferRelativeResize="0"/>
          <p:nvPr/>
        </p:nvPicPr>
        <p:blipFill rotWithShape="1">
          <a:blip r:embed="rId3">
            <a:alphaModFix/>
          </a:blip>
          <a:srcRect l="26739" t="16589" r="24669" b="2523"/>
          <a:stretch/>
        </p:blipFill>
        <p:spPr>
          <a:xfrm>
            <a:off x="9510983" y="2590826"/>
            <a:ext cx="1685337" cy="2805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0" name="Google Shape;1570;gf649ee6cc9_0_10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89202" y="3611837"/>
            <a:ext cx="1843562" cy="184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1" name="Google Shape;1571;gf649ee6cc9_0_1068"/>
          <p:cNvPicPr preferRelativeResize="0"/>
          <p:nvPr/>
        </p:nvPicPr>
        <p:blipFill rotWithShape="1">
          <a:blip r:embed="rId5">
            <a:alphaModFix/>
          </a:blip>
          <a:srcRect l="25763" t="10231" r="24469" b="3568"/>
          <a:stretch/>
        </p:blipFill>
        <p:spPr>
          <a:xfrm>
            <a:off x="6875682" y="2590826"/>
            <a:ext cx="1622125" cy="280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" name="Google Shape;1572;gf649ee6cc9_0_1068"/>
          <p:cNvPicPr preferRelativeResize="0"/>
          <p:nvPr/>
        </p:nvPicPr>
        <p:blipFill rotWithShape="1">
          <a:blip r:embed="rId6">
            <a:alphaModFix/>
          </a:blip>
          <a:srcRect l="23126" t="21858" r="20904" b="8372"/>
          <a:stretch/>
        </p:blipFill>
        <p:spPr>
          <a:xfrm>
            <a:off x="5814049" y="3702154"/>
            <a:ext cx="1373278" cy="1711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3" name="Google Shape;1573;gf649ee6cc9_0_1068"/>
          <p:cNvPicPr preferRelativeResize="0"/>
          <p:nvPr/>
        </p:nvPicPr>
        <p:blipFill rotWithShape="1">
          <a:blip r:embed="rId7">
            <a:alphaModFix/>
          </a:blip>
          <a:srcRect l="10329" t="38971" r="11709" b="43337"/>
          <a:stretch/>
        </p:blipFill>
        <p:spPr>
          <a:xfrm>
            <a:off x="9964889" y="255079"/>
            <a:ext cx="1966747" cy="787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4" name="Google Shape;1574;gf649ee6cc9_0_1068"/>
          <p:cNvPicPr preferRelativeResize="0"/>
          <p:nvPr/>
        </p:nvPicPr>
        <p:blipFill rotWithShape="1">
          <a:blip r:embed="rId8">
            <a:alphaModFix/>
          </a:blip>
          <a:srcRect l="6788" r="3178" b="4770"/>
          <a:stretch/>
        </p:blipFill>
        <p:spPr>
          <a:xfrm>
            <a:off x="10482519" y="2675161"/>
            <a:ext cx="622406" cy="771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5" name="Google Shape;1575;gf649ee6cc9_0_10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42650" y="2635846"/>
            <a:ext cx="622411" cy="77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6" name="Google Shape;1576;gf649ee6cc9_0_10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32908" y="3788450"/>
            <a:ext cx="502757" cy="62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7" name="Google Shape;1577;gf649ee6cc9_0_1068"/>
          <p:cNvPicPr preferRelativeResize="0"/>
          <p:nvPr/>
        </p:nvPicPr>
        <p:blipFill rotWithShape="1">
          <a:blip r:embed="rId8">
            <a:alphaModFix/>
          </a:blip>
          <a:srcRect l="6788" r="3178" b="4770"/>
          <a:stretch/>
        </p:blipFill>
        <p:spPr>
          <a:xfrm>
            <a:off x="9760785" y="3730952"/>
            <a:ext cx="486049" cy="602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8" name="Google Shape;1578;gf649ee6cc9_0_1068"/>
          <p:cNvPicPr preferRelativeResize="0"/>
          <p:nvPr/>
        </p:nvPicPr>
        <p:blipFill rotWithShape="1">
          <a:blip r:embed="rId10">
            <a:alphaModFix/>
          </a:blip>
          <a:srcRect r="44523"/>
          <a:stretch/>
        </p:blipFill>
        <p:spPr>
          <a:xfrm>
            <a:off x="628860" y="499894"/>
            <a:ext cx="3846864" cy="54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8" name="Google Shape;1738;gfb330fb9d5_1_8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9616" y="1552344"/>
            <a:ext cx="5162385" cy="3438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9" name="Google Shape;1739;gfb330fb9d5_1_8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2711" y="2394456"/>
            <a:ext cx="5706905" cy="2280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9" name="Google Shape;1879;gfb330fb9d5_1_1010"/>
          <p:cNvPicPr preferRelativeResize="0"/>
          <p:nvPr/>
        </p:nvPicPr>
        <p:blipFill rotWithShape="1">
          <a:blip r:embed="rId3">
            <a:alphaModFix/>
          </a:blip>
          <a:srcRect l="51941" t="3028" r="26246" b="4069"/>
          <a:stretch/>
        </p:blipFill>
        <p:spPr>
          <a:xfrm>
            <a:off x="8174002" y="908456"/>
            <a:ext cx="1701211" cy="5925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0" name="Google Shape;1880;gfb330fb9d5_1_1010"/>
          <p:cNvGrpSpPr/>
          <p:nvPr/>
        </p:nvGrpSpPr>
        <p:grpSpPr>
          <a:xfrm>
            <a:off x="5658143" y="3997117"/>
            <a:ext cx="2838926" cy="2860883"/>
            <a:chOff x="4727575" y="2361830"/>
            <a:chExt cx="3363802" cy="3363803"/>
          </a:xfrm>
        </p:grpSpPr>
        <p:pic>
          <p:nvPicPr>
            <p:cNvPr id="1881" name="Google Shape;1881;gfb330fb9d5_1_1010" descr="Natural Shopper shopping bag, beige | Promotional Gifts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727575" y="2361830"/>
              <a:ext cx="3363802" cy="33638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2" name="Google Shape;1882;gfb330fb9d5_1_10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331619">
              <a:off x="5853072" y="4293005"/>
              <a:ext cx="1390650" cy="504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0" name="Google Shape;1890;gfb330fb9d5_1_1010"/>
          <p:cNvSpPr txBox="1"/>
          <p:nvPr/>
        </p:nvSpPr>
        <p:spPr>
          <a:xfrm>
            <a:off x="230255" y="1457281"/>
            <a:ext cx="6685817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613"/>
              </a:buClr>
              <a:buSzPts val="1200"/>
              <a:buFont typeface="Arial"/>
              <a:buNone/>
            </a:pPr>
            <a:r>
              <a:rPr lang="en-US" sz="2800" b="1" dirty="0">
                <a:solidFill>
                  <a:srgbClr val="642613"/>
                </a:solidFill>
              </a:rPr>
              <a:t>CAT:</a:t>
            </a:r>
            <a:r>
              <a:rPr lang="en-US" sz="2800" dirty="0">
                <a:solidFill>
                  <a:srgbClr val="642613"/>
                </a:solidFill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613"/>
              </a:buClr>
              <a:buSzPts val="12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642613"/>
                </a:solidFill>
                <a:latin typeface="Arial"/>
                <a:ea typeface="Arial"/>
                <a:cs typeface="Arial"/>
                <a:sym typeface="Arial"/>
              </a:rPr>
              <a:t>Acquista</a:t>
            </a:r>
            <a:r>
              <a:rPr lang="en-US" sz="2800" b="0" i="0" u="none" strike="noStrike" cap="none" dirty="0">
                <a:solidFill>
                  <a:srgbClr val="6426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642613"/>
                </a:solidFill>
                <a:latin typeface="Arial"/>
                <a:ea typeface="Arial"/>
                <a:cs typeface="Arial"/>
                <a:sym typeface="Arial"/>
              </a:rPr>
              <a:t>almeno</a:t>
            </a:r>
            <a:r>
              <a:rPr lang="en-US" sz="2800" b="0" i="0" u="none" strike="noStrike" cap="none" dirty="0">
                <a:solidFill>
                  <a:srgbClr val="642613"/>
                </a:solidFill>
                <a:latin typeface="Arial"/>
                <a:ea typeface="Arial"/>
                <a:cs typeface="Arial"/>
                <a:sym typeface="Arial"/>
              </a:rPr>
              <a:t> 11,95€ di </a:t>
            </a:r>
            <a:r>
              <a:rPr lang="en-US" sz="2800" b="0" i="0" u="none" strike="noStrike" cap="none" dirty="0" err="1">
                <a:solidFill>
                  <a:srgbClr val="642613"/>
                </a:solidFill>
                <a:latin typeface="Arial"/>
                <a:ea typeface="Arial"/>
                <a:cs typeface="Arial"/>
                <a:sym typeface="Arial"/>
              </a:rPr>
              <a:t>prodotti</a:t>
            </a:r>
            <a:r>
              <a:rPr lang="en-US" sz="2800" b="0" i="0" u="none" strike="noStrike" cap="none" dirty="0">
                <a:solidFill>
                  <a:srgbClr val="642613"/>
                </a:solidFill>
                <a:latin typeface="Arial"/>
                <a:ea typeface="Arial"/>
                <a:cs typeface="Arial"/>
                <a:sym typeface="Arial"/>
              </a:rPr>
              <a:t> NV</a:t>
            </a:r>
            <a:endParaRPr lang="en-US" sz="2800" dirty="0">
              <a:solidFill>
                <a:srgbClr val="642613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613"/>
              </a:buClr>
              <a:buSzPts val="12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642613"/>
                </a:solidFill>
                <a:latin typeface="Arial"/>
                <a:ea typeface="Arial"/>
                <a:cs typeface="Arial"/>
                <a:sym typeface="Arial"/>
              </a:rPr>
              <a:t>in regalo </a:t>
            </a:r>
            <a:r>
              <a:rPr lang="en-US" sz="2800" dirty="0">
                <a:solidFill>
                  <a:srgbClr val="642613"/>
                </a:solidFill>
                <a:latin typeface="Arial"/>
                <a:ea typeface="Arial"/>
                <a:cs typeface="Arial"/>
                <a:sym typeface="Arial"/>
              </a:rPr>
              <a:t>la shopper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613"/>
              </a:buClr>
              <a:buSzPts val="1200"/>
              <a:buFont typeface="Arial"/>
              <a:buNone/>
            </a:pPr>
            <a:r>
              <a:rPr lang="en-US" sz="2800" dirty="0">
                <a:solidFill>
                  <a:srgbClr val="64261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>
                <a:solidFill>
                  <a:srgbClr val="642613"/>
                </a:solidFill>
                <a:latin typeface="Arial"/>
                <a:ea typeface="Arial"/>
                <a:cs typeface="Arial"/>
                <a:sym typeface="Arial"/>
              </a:rPr>
              <a:t>– 15 gift x </a:t>
            </a:r>
            <a:r>
              <a:rPr lang="en-US" sz="2800" dirty="0" err="1">
                <a:solidFill>
                  <a:srgbClr val="642613"/>
                </a:solidFill>
              </a:rPr>
              <a:t>espositore</a:t>
            </a:r>
            <a:endParaRPr sz="2800" b="0" i="0" u="none" strike="noStrike" cap="none" dirty="0">
              <a:solidFill>
                <a:srgbClr val="64261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613"/>
              </a:buClr>
              <a:buSzPts val="1200"/>
              <a:buFont typeface="Arial"/>
              <a:buNone/>
            </a:pPr>
            <a:endParaRPr lang="en-US" sz="2800" b="1" dirty="0">
              <a:solidFill>
                <a:srgbClr val="642613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613"/>
              </a:buClr>
              <a:buSzPts val="1200"/>
              <a:buFont typeface="Arial"/>
              <a:buNone/>
            </a:pPr>
            <a:r>
              <a:rPr lang="en-US" sz="2800" b="1" dirty="0">
                <a:solidFill>
                  <a:srgbClr val="642613"/>
                </a:solidFill>
              </a:rPr>
              <a:t>DOG: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613"/>
              </a:buClr>
              <a:buSzPts val="1200"/>
              <a:buFont typeface="Arial"/>
              <a:buNone/>
            </a:pPr>
            <a:r>
              <a:rPr lang="en-US" sz="2800" dirty="0" err="1">
                <a:solidFill>
                  <a:srgbClr val="642613"/>
                </a:solidFill>
              </a:rPr>
              <a:t>Acquista</a:t>
            </a:r>
            <a:r>
              <a:rPr lang="en-US" sz="2800" dirty="0">
                <a:solidFill>
                  <a:srgbClr val="642613"/>
                </a:solidFill>
              </a:rPr>
              <a:t> </a:t>
            </a:r>
            <a:r>
              <a:rPr lang="en-US" sz="2800" dirty="0" err="1">
                <a:solidFill>
                  <a:srgbClr val="642613"/>
                </a:solidFill>
              </a:rPr>
              <a:t>almeno</a:t>
            </a:r>
            <a:r>
              <a:rPr lang="en-US" sz="2800" dirty="0">
                <a:solidFill>
                  <a:srgbClr val="642613"/>
                </a:solidFill>
              </a:rPr>
              <a:t> 11,95€ di </a:t>
            </a:r>
            <a:r>
              <a:rPr lang="en-US" sz="2800" dirty="0" err="1">
                <a:solidFill>
                  <a:srgbClr val="642613"/>
                </a:solidFill>
              </a:rPr>
              <a:t>prodotti</a:t>
            </a:r>
            <a:r>
              <a:rPr lang="en-US" sz="2800" dirty="0">
                <a:solidFill>
                  <a:srgbClr val="642613"/>
                </a:solidFill>
              </a:rPr>
              <a:t> NV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613"/>
              </a:buClr>
              <a:buSzPts val="1200"/>
              <a:buFont typeface="Arial"/>
              <a:buNone/>
            </a:pPr>
            <a:r>
              <a:rPr lang="en-US" sz="2800" dirty="0">
                <a:solidFill>
                  <a:srgbClr val="642613"/>
                </a:solidFill>
              </a:rPr>
              <a:t>in regalo la shopper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2613"/>
              </a:buClr>
              <a:buSzPts val="1200"/>
              <a:buFont typeface="Arial"/>
              <a:buNone/>
            </a:pPr>
            <a:r>
              <a:rPr lang="en-US" sz="2800" dirty="0">
                <a:solidFill>
                  <a:srgbClr val="642613"/>
                </a:solidFill>
              </a:rPr>
              <a:t> – 15 gift x </a:t>
            </a:r>
            <a:r>
              <a:rPr lang="en-US" sz="2800" dirty="0" err="1">
                <a:solidFill>
                  <a:srgbClr val="642613"/>
                </a:solidFill>
              </a:rPr>
              <a:t>espositore</a:t>
            </a:r>
            <a:endParaRPr sz="1800" b="1" dirty="0">
              <a:solidFill>
                <a:srgbClr val="FF0000"/>
              </a:solidFill>
            </a:endParaRPr>
          </a:p>
        </p:txBody>
      </p:sp>
      <p:pic>
        <p:nvPicPr>
          <p:cNvPr id="1892" name="Google Shape;1892;gfb330fb9d5_1_10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57850" y="954438"/>
            <a:ext cx="1779975" cy="583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0" name="Google Shape;193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6888480" cy="6900996"/>
          </a:xfrm>
          <a:prstGeom prst="rect">
            <a:avLst/>
          </a:prstGeom>
          <a:solidFill>
            <a:srgbClr val="275D38"/>
          </a:solidFill>
          <a:ln>
            <a:noFill/>
          </a:ln>
        </p:spPr>
      </p:pic>
      <p:pic>
        <p:nvPicPr>
          <p:cNvPr id="1931" name="Google Shape;1931;p17"/>
          <p:cNvPicPr preferRelativeResize="0"/>
          <p:nvPr/>
        </p:nvPicPr>
        <p:blipFill rotWithShape="1">
          <a:blip r:embed="rId4">
            <a:alphaModFix/>
          </a:blip>
          <a:srcRect l="1024"/>
          <a:stretch/>
        </p:blipFill>
        <p:spPr>
          <a:xfrm>
            <a:off x="6888480" y="0"/>
            <a:ext cx="5303519" cy="69009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DC683FD-29E1-4906-9AC6-36249A43D48A}"/>
              </a:ext>
            </a:extLst>
          </p:cNvPr>
          <p:cNvSpPr txBox="1"/>
          <p:nvPr/>
        </p:nvSpPr>
        <p:spPr>
          <a:xfrm>
            <a:off x="7891272" y="5797296"/>
            <a:ext cx="3813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GENNAIO-APRILE 2022 </a:t>
            </a:r>
            <a:endParaRPr lang="en-US" sz="1800" b="1" i="0" u="none" strike="noStrike" cap="none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8" name="Google Shape;1968;gf649ee6cc9_0_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2531" y="5801394"/>
            <a:ext cx="1447439" cy="736321"/>
          </a:xfrm>
          <a:prstGeom prst="rect">
            <a:avLst/>
          </a:prstGeom>
          <a:noFill/>
          <a:ln>
            <a:noFill/>
          </a:ln>
        </p:spPr>
      </p:pic>
      <p:sp>
        <p:nvSpPr>
          <p:cNvPr id="1969" name="Google Shape;1969;gf649ee6cc9_0_136"/>
          <p:cNvSpPr/>
          <p:nvPr/>
        </p:nvSpPr>
        <p:spPr>
          <a:xfrm>
            <a:off x="112295" y="6304547"/>
            <a:ext cx="2342100" cy="3687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0" name="Google Shape;1970;gf649ee6cc9_0_136"/>
          <p:cNvSpPr/>
          <p:nvPr/>
        </p:nvSpPr>
        <p:spPr>
          <a:xfrm>
            <a:off x="222738" y="6330462"/>
            <a:ext cx="2133600" cy="375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3" name="Google Shape;1973;gf649ee6cc9_0_136"/>
          <p:cNvSpPr/>
          <p:nvPr/>
        </p:nvSpPr>
        <p:spPr>
          <a:xfrm>
            <a:off x="631394" y="1588002"/>
            <a:ext cx="4699557" cy="2115318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B21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4" name="Google Shape;1974;gf649ee6cc9_0_136"/>
          <p:cNvSpPr/>
          <p:nvPr/>
        </p:nvSpPr>
        <p:spPr>
          <a:xfrm>
            <a:off x="747525" y="4799399"/>
            <a:ext cx="4102200" cy="1047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B21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7" name="Google Shape;1977;gf649ee6cc9_0_136"/>
          <p:cNvSpPr txBox="1"/>
          <p:nvPr/>
        </p:nvSpPr>
        <p:spPr>
          <a:xfrm>
            <a:off x="821891" y="1896930"/>
            <a:ext cx="458342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-US" b="0" i="0" u="none" strike="noStrike" cap="none" dirty="0" err="1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Acquista</a:t>
            </a:r>
            <a:r>
              <a:rPr lang="en-US" b="0" i="0" u="none" strike="noStrike" cap="none" dirty="0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 il pack con sticker </a:t>
            </a:r>
            <a:r>
              <a:rPr lang="en-US" b="0" i="0" u="none" strike="noStrike" cap="none" dirty="0" err="1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promozionale</a:t>
            </a:r>
            <a:r>
              <a:rPr lang="en-US" b="0" i="0" u="none" strike="noStrike" cap="none" dirty="0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 di</a:t>
            </a:r>
            <a:endParaRPr dirty="0">
              <a:solidFill>
                <a:srgbClr val="2A5E3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Libra Cane </a:t>
            </a:r>
            <a:r>
              <a:rPr lang="en-US" b="1" i="0" u="none" strike="noStrike" cap="none" dirty="0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12kg</a:t>
            </a:r>
            <a:r>
              <a:rPr lang="en-US" b="0" i="0" u="none" strike="noStrike" cap="none" dirty="0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en-US" b="0" i="0" u="none" strike="noStrike" cap="none" dirty="0" err="1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avrai</a:t>
            </a:r>
            <a:r>
              <a:rPr lang="en-US" b="0" i="0" u="none" strike="noStrike" cap="none" dirty="0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 subito </a:t>
            </a:r>
            <a:r>
              <a:rPr lang="en-US" sz="2000" b="1" i="0" u="none" strike="noStrike" cap="none" dirty="0">
                <a:solidFill>
                  <a:srgbClr val="E04307"/>
                </a:solidFill>
                <a:latin typeface="Roboto"/>
                <a:ea typeface="Roboto"/>
                <a:cs typeface="Roboto"/>
                <a:sym typeface="Roboto"/>
              </a:rPr>
              <a:t>3€ di </a:t>
            </a:r>
            <a:r>
              <a:rPr lang="en-US" sz="2000" b="1" i="0" u="none" strike="noStrike" cap="none" dirty="0" err="1">
                <a:solidFill>
                  <a:srgbClr val="E04307"/>
                </a:solidFill>
                <a:latin typeface="Roboto"/>
                <a:ea typeface="Roboto"/>
                <a:cs typeface="Roboto"/>
                <a:sym typeface="Roboto"/>
              </a:rPr>
              <a:t>sconto</a:t>
            </a:r>
            <a:r>
              <a:rPr lang="en-US" sz="2000" b="1" i="0" u="none" strike="noStrike" cap="none" dirty="0">
                <a:solidFill>
                  <a:srgbClr val="E0430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b="0" i="0" u="none" strike="noStrike" cap="none" dirty="0" err="1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sul</a:t>
            </a:r>
            <a:r>
              <a:rPr lang="en-US" b="0" i="0" u="none" strike="noStrike" cap="none" dirty="0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b="0" i="0" u="none" strike="noStrike" cap="none" dirty="0" err="1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tuo</a:t>
            </a:r>
            <a:r>
              <a:rPr lang="en-US" b="0" i="0" u="none" strike="noStrike" cap="none" dirty="0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b="0" i="0" u="none" strike="noStrike" cap="none" dirty="0" err="1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acquisto</a:t>
            </a:r>
            <a:endParaRPr b="0" i="0" u="none" strike="noStrike" cap="none" dirty="0">
              <a:solidFill>
                <a:srgbClr val="2A5E3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 dirty="0" err="1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Acquista</a:t>
            </a:r>
            <a:r>
              <a:rPr lang="en-US" dirty="0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 il pack con sticker </a:t>
            </a:r>
            <a:r>
              <a:rPr lang="en-US" dirty="0" err="1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promozionale</a:t>
            </a:r>
            <a:r>
              <a:rPr lang="en-US" dirty="0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 di</a:t>
            </a:r>
            <a:endParaRPr dirty="0">
              <a:solidFill>
                <a:srgbClr val="2A5E3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Libra </a:t>
            </a:r>
            <a:r>
              <a:rPr lang="en-US" dirty="0" err="1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Gatto</a:t>
            </a:r>
            <a:r>
              <a:rPr lang="en-US" dirty="0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b="1" dirty="0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10kg</a:t>
            </a:r>
            <a:r>
              <a:rPr lang="en-US" dirty="0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en-US" dirty="0" err="1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avrai</a:t>
            </a:r>
            <a:r>
              <a:rPr lang="en-US" dirty="0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 subito </a:t>
            </a:r>
            <a:r>
              <a:rPr lang="en-US" sz="2000" b="1" dirty="0">
                <a:solidFill>
                  <a:srgbClr val="E04307"/>
                </a:solidFill>
                <a:latin typeface="Roboto"/>
                <a:ea typeface="Roboto"/>
                <a:cs typeface="Roboto"/>
                <a:sym typeface="Roboto"/>
              </a:rPr>
              <a:t>2€ di </a:t>
            </a:r>
            <a:r>
              <a:rPr lang="en-US" sz="2000" b="1" dirty="0" err="1">
                <a:solidFill>
                  <a:srgbClr val="E04307"/>
                </a:solidFill>
                <a:latin typeface="Roboto"/>
                <a:ea typeface="Roboto"/>
                <a:cs typeface="Roboto"/>
                <a:sym typeface="Roboto"/>
              </a:rPr>
              <a:t>sconto</a:t>
            </a:r>
            <a:r>
              <a:rPr lang="en-US" sz="2000" b="1" dirty="0">
                <a:solidFill>
                  <a:srgbClr val="E0430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 err="1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sul</a:t>
            </a:r>
            <a:r>
              <a:rPr lang="en-US" dirty="0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 err="1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tuo</a:t>
            </a:r>
            <a:r>
              <a:rPr lang="en-US" dirty="0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 err="1">
                <a:solidFill>
                  <a:srgbClr val="2A5E3B"/>
                </a:solidFill>
                <a:latin typeface="Roboto"/>
                <a:ea typeface="Roboto"/>
                <a:cs typeface="Roboto"/>
                <a:sym typeface="Roboto"/>
              </a:rPr>
              <a:t>acquisto</a:t>
            </a:r>
            <a:endParaRPr dirty="0">
              <a:solidFill>
                <a:srgbClr val="2A5E3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8" name="Google Shape;1978;gf649ee6cc9_0_136"/>
          <p:cNvSpPr txBox="1"/>
          <p:nvPr/>
        </p:nvSpPr>
        <p:spPr>
          <a:xfrm>
            <a:off x="1283345" y="5170557"/>
            <a:ext cx="3212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5E3B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2A5E3B"/>
                </a:solidFill>
                <a:latin typeface="Arial"/>
                <a:ea typeface="Arial"/>
                <a:cs typeface="Arial"/>
                <a:sym typeface="Arial"/>
              </a:rPr>
              <a:t>Tutti </a:t>
            </a:r>
            <a:r>
              <a:rPr lang="en-US" sz="1200" dirty="0" err="1">
                <a:solidFill>
                  <a:srgbClr val="2A5E3B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200" dirty="0">
                <a:solidFill>
                  <a:srgbClr val="2A5E3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 dirty="0" err="1">
                <a:solidFill>
                  <a:srgbClr val="2A5E3B"/>
                </a:solidFill>
                <a:latin typeface="Arial"/>
                <a:ea typeface="Arial"/>
                <a:cs typeface="Arial"/>
                <a:sym typeface="Arial"/>
              </a:rPr>
              <a:t>prodotti</a:t>
            </a:r>
            <a:r>
              <a:rPr lang="en-US" sz="1200" b="0" i="0" u="none" strike="noStrike" cap="none" dirty="0">
                <a:solidFill>
                  <a:srgbClr val="2A5E3B"/>
                </a:solidFill>
                <a:latin typeface="Arial"/>
                <a:ea typeface="Arial"/>
                <a:cs typeface="Arial"/>
                <a:sym typeface="Arial"/>
              </a:rPr>
              <a:t> Libra Cane 12kg</a:t>
            </a:r>
            <a:endParaRPr sz="1200" b="0" i="0" u="none" strike="noStrike" cap="none" dirty="0">
              <a:solidFill>
                <a:srgbClr val="2A5E3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5E3B"/>
              </a:buClr>
              <a:buSzPts val="1200"/>
              <a:buChar char="•"/>
            </a:pPr>
            <a:r>
              <a:rPr lang="en-US" sz="1200" dirty="0">
                <a:solidFill>
                  <a:srgbClr val="2A5E3B"/>
                </a:solidFill>
              </a:rPr>
              <a:t>Tutti </a:t>
            </a:r>
            <a:r>
              <a:rPr lang="en-US" sz="1200" dirty="0" err="1">
                <a:solidFill>
                  <a:srgbClr val="2A5E3B"/>
                </a:solidFill>
              </a:rPr>
              <a:t>i</a:t>
            </a:r>
            <a:r>
              <a:rPr lang="en-US" sz="1200" dirty="0">
                <a:solidFill>
                  <a:srgbClr val="2A5E3B"/>
                </a:solidFill>
              </a:rPr>
              <a:t> </a:t>
            </a:r>
            <a:r>
              <a:rPr lang="en-US" sz="1200" dirty="0" err="1">
                <a:solidFill>
                  <a:srgbClr val="2A5E3B"/>
                </a:solidFill>
              </a:rPr>
              <a:t>prodotti</a:t>
            </a:r>
            <a:r>
              <a:rPr lang="en-US" sz="1200" dirty="0">
                <a:solidFill>
                  <a:srgbClr val="2A5E3B"/>
                </a:solidFill>
              </a:rPr>
              <a:t> Libra </a:t>
            </a:r>
            <a:r>
              <a:rPr lang="en-US" sz="1200" dirty="0" err="1">
                <a:solidFill>
                  <a:srgbClr val="2A5E3B"/>
                </a:solidFill>
              </a:rPr>
              <a:t>Gatto</a:t>
            </a:r>
            <a:r>
              <a:rPr lang="en-US" sz="1200" dirty="0">
                <a:solidFill>
                  <a:srgbClr val="2A5E3B"/>
                </a:solidFill>
              </a:rPr>
              <a:t> 10kg</a:t>
            </a:r>
            <a:endParaRPr sz="1200" dirty="0">
              <a:solidFill>
                <a:srgbClr val="2A5E3B"/>
              </a:solidFill>
            </a:endParaRPr>
          </a:p>
        </p:txBody>
      </p:sp>
      <p:pic>
        <p:nvPicPr>
          <p:cNvPr id="1979" name="Google Shape;1979;gf649ee6cc9_0_1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08527" y="394726"/>
            <a:ext cx="2497723" cy="5348177"/>
          </a:xfrm>
          <a:prstGeom prst="rect">
            <a:avLst/>
          </a:prstGeom>
          <a:noFill/>
          <a:ln>
            <a:noFill/>
          </a:ln>
        </p:spPr>
      </p:pic>
      <p:sp>
        <p:nvSpPr>
          <p:cNvPr id="1980" name="Google Shape;1980;gf649ee6cc9_0_136"/>
          <p:cNvSpPr/>
          <p:nvPr/>
        </p:nvSpPr>
        <p:spPr>
          <a:xfrm>
            <a:off x="1485750" y="4595492"/>
            <a:ext cx="2369400" cy="381900"/>
          </a:xfrm>
          <a:prstGeom prst="roundRect">
            <a:avLst>
              <a:gd name="adj" fmla="val 16667"/>
            </a:avLst>
          </a:prstGeom>
          <a:solidFill>
            <a:srgbClr val="2A5E3B"/>
          </a:solidFill>
          <a:ln w="9525" cap="flat" cmpd="sng">
            <a:solidFill>
              <a:srgbClr val="2A5E3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PRODOTTI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1" name="Google Shape;1981;gf649ee6cc9_0_1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8248" y="2270510"/>
            <a:ext cx="1982758" cy="276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2" name="Google Shape;1982;gf649ee6cc9_0_1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81811" y="639292"/>
            <a:ext cx="751153" cy="1047506"/>
          </a:xfrm>
          <a:prstGeom prst="rect">
            <a:avLst/>
          </a:prstGeom>
          <a:noFill/>
          <a:ln>
            <a:noFill/>
          </a:ln>
        </p:spPr>
      </p:pic>
      <p:sp>
        <p:nvSpPr>
          <p:cNvPr id="1983" name="Google Shape;1983;gf649ee6cc9_0_136"/>
          <p:cNvSpPr txBox="1"/>
          <p:nvPr/>
        </p:nvSpPr>
        <p:spPr>
          <a:xfrm>
            <a:off x="500725" y="432975"/>
            <a:ext cx="5517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A5E3B"/>
                </a:solidFill>
              </a:rPr>
              <a:t>Coupon </a:t>
            </a:r>
            <a:r>
              <a:rPr lang="en-US" sz="2000" b="1" dirty="0" err="1">
                <a:solidFill>
                  <a:srgbClr val="2A5E3B"/>
                </a:solidFill>
              </a:rPr>
              <a:t>Sconto</a:t>
            </a:r>
            <a:r>
              <a:rPr lang="en-US" sz="2000" b="1" dirty="0">
                <a:solidFill>
                  <a:srgbClr val="2A5E3B"/>
                </a:solidFill>
              </a:rPr>
              <a:t> </a:t>
            </a:r>
            <a:r>
              <a:rPr lang="en-US" sz="2000" b="1" dirty="0" err="1">
                <a:solidFill>
                  <a:srgbClr val="2A5E3B"/>
                </a:solidFill>
              </a:rPr>
              <a:t>Immediato</a:t>
            </a:r>
            <a:r>
              <a:rPr lang="en-US" sz="2000" b="1" dirty="0">
                <a:solidFill>
                  <a:srgbClr val="2A5E3B"/>
                </a:solidFill>
              </a:rPr>
              <a:t> Cane / </a:t>
            </a:r>
            <a:r>
              <a:rPr lang="en-US" sz="2000" b="1" dirty="0" err="1">
                <a:solidFill>
                  <a:srgbClr val="2A5E3B"/>
                </a:solidFill>
              </a:rPr>
              <a:t>Gatto</a:t>
            </a:r>
            <a:r>
              <a:rPr lang="en-US" sz="2000" b="1" dirty="0">
                <a:solidFill>
                  <a:srgbClr val="2A5E3B"/>
                </a:solidFill>
              </a:rPr>
              <a:t> </a:t>
            </a:r>
            <a:endParaRPr sz="2000" b="1" dirty="0">
              <a:solidFill>
                <a:srgbClr val="2A5E3B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3"/>
          <p:cNvPicPr preferRelativeResize="0"/>
          <p:nvPr/>
        </p:nvPicPr>
        <p:blipFill rotWithShape="1">
          <a:blip r:embed="rId3">
            <a:alphaModFix/>
          </a:blip>
          <a:srcRect l="810" t="11338" r="37519" b="3260"/>
          <a:stretch/>
        </p:blipFill>
        <p:spPr>
          <a:xfrm>
            <a:off x="1271015" y="1417320"/>
            <a:ext cx="6638545" cy="4873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95;p3">
            <a:extLst>
              <a:ext uri="{FF2B5EF4-FFF2-40B4-BE49-F238E27FC236}">
                <a16:creationId xmlns:a16="http://schemas.microsoft.com/office/drawing/2014/main" id="{DC0EEA69-3E0F-47CD-9078-5E97A7896C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025" t="2656" r="43596" b="92053"/>
          <a:stretch/>
        </p:blipFill>
        <p:spPr>
          <a:xfrm>
            <a:off x="2546603" y="493776"/>
            <a:ext cx="6931153" cy="50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95;p3">
            <a:extLst>
              <a:ext uri="{FF2B5EF4-FFF2-40B4-BE49-F238E27FC236}">
                <a16:creationId xmlns:a16="http://schemas.microsoft.com/office/drawing/2014/main" id="{02AA86A1-22BC-4BBB-B4E6-5044B7351C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4836" t="52442" r="3038" b="23005"/>
          <a:stretch/>
        </p:blipFill>
        <p:spPr>
          <a:xfrm>
            <a:off x="7744968" y="3108960"/>
            <a:ext cx="3867912" cy="16550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05957A9-DBDE-47DD-9FAE-E0766080F253}"/>
              </a:ext>
            </a:extLst>
          </p:cNvPr>
          <p:cNvSpPr/>
          <p:nvPr/>
        </p:nvSpPr>
        <p:spPr>
          <a:xfrm>
            <a:off x="3374136" y="6455664"/>
            <a:ext cx="6199632" cy="283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6" name="Google Shape;130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4"/>
          <p:cNvSpPr txBox="1"/>
          <p:nvPr/>
        </p:nvSpPr>
        <p:spPr>
          <a:xfrm>
            <a:off x="207264" y="-244437"/>
            <a:ext cx="5888736" cy="262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Natural Trainer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Display WET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600" b="1" dirty="0">
                <a:solidFill>
                  <a:srgbClr val="92D050"/>
                </a:solidFill>
              </a:rPr>
              <a:t>GENNAIO-APRILE 2022 </a:t>
            </a:r>
            <a:endParaRPr sz="2800" b="1" i="0" u="none" strike="noStrike" cap="none" dirty="0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2" name="Google Shape;1312;p5"/>
          <p:cNvPicPr preferRelativeResize="0"/>
          <p:nvPr/>
        </p:nvPicPr>
        <p:blipFill rotWithShape="1">
          <a:blip r:embed="rId3">
            <a:alphaModFix/>
          </a:blip>
          <a:srcRect l="5891" t="11628" r="44631" b="2977"/>
          <a:stretch/>
        </p:blipFill>
        <p:spPr>
          <a:xfrm>
            <a:off x="880874" y="822960"/>
            <a:ext cx="5861305" cy="559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2AF8972-C8C7-4327-9F5E-96AF6E0246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205" t="37583" r="2577" b="29769"/>
          <a:stretch/>
        </p:blipFill>
        <p:spPr>
          <a:xfrm>
            <a:off x="6958585" y="2432304"/>
            <a:ext cx="4764024" cy="21396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7083B39-DAC6-4657-B893-0CE00EA280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6" t="2004" r="54374" b="93252"/>
          <a:stretch/>
        </p:blipFill>
        <p:spPr>
          <a:xfrm>
            <a:off x="1682495" y="283464"/>
            <a:ext cx="9107964" cy="53949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D8FDA85-B34E-41D4-8149-7BA40A3C642A}"/>
              </a:ext>
            </a:extLst>
          </p:cNvPr>
          <p:cNvSpPr/>
          <p:nvPr/>
        </p:nvSpPr>
        <p:spPr>
          <a:xfrm>
            <a:off x="3813048" y="6419088"/>
            <a:ext cx="4764024" cy="438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3" name="Google Shape;1323;gfb1d8b873b_1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4" name="Google Shape;1324;gfb1d8b873b_1_13"/>
          <p:cNvSpPr txBox="1"/>
          <p:nvPr/>
        </p:nvSpPr>
        <p:spPr>
          <a:xfrm>
            <a:off x="207300" y="-271869"/>
            <a:ext cx="5888700" cy="26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Natural Trainer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600" b="1" dirty="0">
                <a:solidFill>
                  <a:srgbClr val="92D050"/>
                </a:solidFill>
              </a:rPr>
              <a:t>PUPPY &amp; KITTEN</a:t>
            </a:r>
            <a:endParaRPr sz="3600" b="1" dirty="0">
              <a:solidFill>
                <a:srgbClr val="92D05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600" b="1" dirty="0">
                <a:solidFill>
                  <a:srgbClr val="92D050"/>
                </a:solidFill>
              </a:rPr>
              <a:t>FEBBRAIO-APRILE 2022</a:t>
            </a:r>
            <a:endParaRPr sz="36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0" name="Google Shape;1330;gfb1e660426_0_5"/>
          <p:cNvPicPr preferRelativeResize="0"/>
          <p:nvPr/>
        </p:nvPicPr>
        <p:blipFill rotWithShape="1">
          <a:blip r:embed="rId3">
            <a:alphaModFix/>
          </a:blip>
          <a:srcRect l="4575" t="11916" r="69999" b="6456"/>
          <a:stretch/>
        </p:blipFill>
        <p:spPr>
          <a:xfrm>
            <a:off x="303327" y="541005"/>
            <a:ext cx="3012117" cy="53492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D2F57F63-BE75-4FEC-9B79-39B559A1AB4E}"/>
              </a:ext>
            </a:extLst>
          </p:cNvPr>
          <p:cNvSpPr/>
          <p:nvPr/>
        </p:nvSpPr>
        <p:spPr>
          <a:xfrm>
            <a:off x="6231117" y="4147795"/>
            <a:ext cx="3274244" cy="19984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Google Shape;1330;gfb1e660426_0_5">
            <a:extLst>
              <a:ext uri="{FF2B5EF4-FFF2-40B4-BE49-F238E27FC236}">
                <a16:creationId xmlns:a16="http://schemas.microsoft.com/office/drawing/2014/main" id="{41B532FA-7E5A-4342-97D2-F4E6A05861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9052" t="11916" r="46962" b="33024"/>
          <a:stretch/>
        </p:blipFill>
        <p:spPr>
          <a:xfrm>
            <a:off x="3411888" y="2479606"/>
            <a:ext cx="2841430" cy="360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30;gfb1e660426_0_5">
            <a:extLst>
              <a:ext uri="{FF2B5EF4-FFF2-40B4-BE49-F238E27FC236}">
                <a16:creationId xmlns:a16="http://schemas.microsoft.com/office/drawing/2014/main" id="{322F1EC1-8E6F-4503-8575-7856656268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911" t="30472" r="1732" b="39031"/>
          <a:stretch/>
        </p:blipFill>
        <p:spPr>
          <a:xfrm>
            <a:off x="6432285" y="3429000"/>
            <a:ext cx="5017701" cy="199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30;gfb1e660426_0_5">
            <a:extLst>
              <a:ext uri="{FF2B5EF4-FFF2-40B4-BE49-F238E27FC236}">
                <a16:creationId xmlns:a16="http://schemas.microsoft.com/office/drawing/2014/main" id="{4A04D7A8-D90E-438F-9566-A92B34362C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61" t="2279" r="82110" b="93550"/>
          <a:stretch/>
        </p:blipFill>
        <p:spPr>
          <a:xfrm>
            <a:off x="3315445" y="1958471"/>
            <a:ext cx="2673876" cy="4626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50F57D0-6BC1-4B7C-871D-1EBC316759C7}"/>
              </a:ext>
            </a:extLst>
          </p:cNvPr>
          <p:cNvSpPr/>
          <p:nvPr/>
        </p:nvSpPr>
        <p:spPr>
          <a:xfrm>
            <a:off x="3767328" y="6611112"/>
            <a:ext cx="5202936" cy="253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6" name="Google Shape;1436;gfb28132358_0_3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7536" y="0"/>
            <a:ext cx="122895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7" name="Google Shape;1437;gfb28132358_0_358"/>
          <p:cNvSpPr txBox="1"/>
          <p:nvPr/>
        </p:nvSpPr>
        <p:spPr>
          <a:xfrm>
            <a:off x="5427250" y="1384525"/>
            <a:ext cx="69678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3600" b="1" dirty="0">
                <a:solidFill>
                  <a:srgbClr val="FFFFFF"/>
                </a:solidFill>
              </a:rPr>
              <a:t>Natural Trainer</a:t>
            </a:r>
            <a:r>
              <a:rPr lang="en-US" sz="3600" b="1" dirty="0">
                <a:solidFill>
                  <a:srgbClr val="92D050"/>
                </a:solidFill>
              </a:rPr>
              <a:t> </a:t>
            </a:r>
            <a:endParaRPr sz="3600" b="1" dirty="0">
              <a:solidFill>
                <a:srgbClr val="92D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3600" b="1" dirty="0">
                <a:solidFill>
                  <a:srgbClr val="92D050"/>
                </a:solidFill>
              </a:rPr>
              <a:t>Wet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3600" b="1" dirty="0">
                <a:solidFill>
                  <a:srgbClr val="92D050"/>
                </a:solidFill>
              </a:rPr>
              <a:t>5+1 GRATIS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3600" b="1" dirty="0">
                <a:solidFill>
                  <a:srgbClr val="92D050"/>
                </a:solidFill>
              </a:rPr>
              <a:t>GENNAIO-APRILE 2022</a:t>
            </a:r>
            <a:endParaRPr sz="36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fb28132358_0_234"/>
          <p:cNvSpPr/>
          <p:nvPr/>
        </p:nvSpPr>
        <p:spPr>
          <a:xfrm>
            <a:off x="3361380" y="1286465"/>
            <a:ext cx="7542841" cy="585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B62B"/>
              </a:buClr>
              <a:buSzPts val="20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4B62B"/>
                </a:solidFill>
                <a:latin typeface="Arial"/>
                <a:ea typeface="Arial"/>
                <a:cs typeface="Arial"/>
                <a:sym typeface="Arial"/>
              </a:rPr>
              <a:t>Expo Wet da terra 5 + 1 Gratis</a:t>
            </a:r>
            <a:endParaRPr sz="3200" b="1" i="0" u="none" strike="noStrike" cap="none" dirty="0">
              <a:solidFill>
                <a:srgbClr val="74B62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7" name="Google Shape;1447;gfb28132358_0_234"/>
          <p:cNvPicPr preferRelativeResize="0"/>
          <p:nvPr/>
        </p:nvPicPr>
        <p:blipFill rotWithShape="1">
          <a:blip r:embed="rId3">
            <a:alphaModFix/>
          </a:blip>
          <a:srcRect t="6234" b="5900"/>
          <a:stretch/>
        </p:blipFill>
        <p:spPr>
          <a:xfrm>
            <a:off x="1047948" y="601675"/>
            <a:ext cx="2313432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45;gfb28132358_0_234">
            <a:extLst>
              <a:ext uri="{FF2B5EF4-FFF2-40B4-BE49-F238E27FC236}">
                <a16:creationId xmlns:a16="http://schemas.microsoft.com/office/drawing/2014/main" id="{4DF06604-EA65-419D-A952-D1530551E466}"/>
              </a:ext>
            </a:extLst>
          </p:cNvPr>
          <p:cNvSpPr/>
          <p:nvPr/>
        </p:nvSpPr>
        <p:spPr>
          <a:xfrm>
            <a:off x="4406338" y="3307290"/>
            <a:ext cx="5962958" cy="16030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6BF4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BF4A"/>
              </a:buClr>
              <a:buSzPts val="1800"/>
              <a:buFont typeface="Arial"/>
              <a:buNone/>
            </a:pPr>
            <a:r>
              <a:rPr lang="en-US" sz="2800" b="1" i="0" u="none" strike="noStrike" cap="none">
                <a:solidFill>
                  <a:srgbClr val="76BF4A"/>
                </a:solidFill>
                <a:latin typeface="Arial"/>
                <a:ea typeface="Arial"/>
                <a:cs typeface="Arial"/>
                <a:sym typeface="Arial"/>
              </a:rPr>
              <a:t>ACTIVITY:</a:t>
            </a:r>
            <a:endParaRPr sz="24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Compra 5 pouches, la 6 è GRATIS!</a:t>
            </a:r>
            <a:endParaRPr sz="240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3DEE151-E7F3-4DB3-81E6-DAADAA7F27D9}"/>
              </a:ext>
            </a:extLst>
          </p:cNvPr>
          <p:cNvSpPr/>
          <p:nvPr/>
        </p:nvSpPr>
        <p:spPr>
          <a:xfrm>
            <a:off x="10076688" y="5998464"/>
            <a:ext cx="1920241" cy="784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4E684CF-68DB-4128-9F4C-36E7426D78DA}"/>
              </a:ext>
            </a:extLst>
          </p:cNvPr>
          <p:cNvSpPr/>
          <p:nvPr/>
        </p:nvSpPr>
        <p:spPr>
          <a:xfrm>
            <a:off x="201168" y="6135624"/>
            <a:ext cx="3877056" cy="512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0E42737-AC3E-4952-8FD9-DB483D2B732D}"/>
              </a:ext>
            </a:extLst>
          </p:cNvPr>
          <p:cNvSpPr/>
          <p:nvPr/>
        </p:nvSpPr>
        <p:spPr>
          <a:xfrm>
            <a:off x="9811513" y="209494"/>
            <a:ext cx="2185416" cy="784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" name="Google Shape;1464;gfb28132358_0_3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7536" y="0"/>
            <a:ext cx="122895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5" name="Google Shape;1465;gfb28132358_0_368"/>
          <p:cNvSpPr txBox="1"/>
          <p:nvPr/>
        </p:nvSpPr>
        <p:spPr>
          <a:xfrm>
            <a:off x="5427250" y="1384525"/>
            <a:ext cx="69678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3600" b="1" dirty="0">
                <a:solidFill>
                  <a:srgbClr val="FFFFFF"/>
                </a:solidFill>
              </a:rPr>
              <a:t>Natural Trainer</a:t>
            </a:r>
            <a:endParaRPr sz="3600" b="1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3600" b="1" dirty="0">
                <a:solidFill>
                  <a:srgbClr val="92D050"/>
                </a:solidFill>
              </a:rPr>
              <a:t>Expo 1,5kg&amp;Wet con Gift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3600" b="1" dirty="0">
                <a:solidFill>
                  <a:srgbClr val="92D050"/>
                </a:solidFill>
              </a:rPr>
              <a:t>GENNAIO-APRILE 2022</a:t>
            </a:r>
            <a:endParaRPr sz="36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ersonalizza struttur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3_Tema de Office">
  <a:themeElements>
    <a:clrScheme name="Affinity 3">
      <a:dk1>
        <a:srgbClr val="000000"/>
      </a:dk1>
      <a:lt1>
        <a:srgbClr val="FFFFFF"/>
      </a:lt1>
      <a:dk2>
        <a:srgbClr val="DD4814"/>
      </a:dk2>
      <a:lt2>
        <a:srgbClr val="A59B91"/>
      </a:lt2>
      <a:accent1>
        <a:srgbClr val="BE3707"/>
      </a:accent1>
      <a:accent2>
        <a:srgbClr val="6B8DA4"/>
      </a:accent2>
      <a:accent3>
        <a:srgbClr val="FFAF10"/>
      </a:accent3>
      <a:accent4>
        <a:srgbClr val="B8BD2A"/>
      </a:accent4>
      <a:accent5>
        <a:srgbClr val="A8D1AA"/>
      </a:accent5>
      <a:accent6>
        <a:srgbClr val="A8D1AA"/>
      </a:accent6>
      <a:hlink>
        <a:srgbClr val="6B8DA4"/>
      </a:hlink>
      <a:folHlink>
        <a:srgbClr val="6B8DA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Personalizza struttur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e Office">
  <a:themeElements>
    <a:clrScheme name="ADVANCE">
      <a:dk1>
        <a:srgbClr val="0C2340"/>
      </a:dk1>
      <a:lt1>
        <a:srgbClr val="FFFFFF"/>
      </a:lt1>
      <a:dk2>
        <a:srgbClr val="96999B"/>
      </a:dk2>
      <a:lt2>
        <a:srgbClr val="FFFFFF"/>
      </a:lt2>
      <a:accent1>
        <a:srgbClr val="0C2340"/>
      </a:accent1>
      <a:accent2>
        <a:srgbClr val="DB4405"/>
      </a:accent2>
      <a:accent3>
        <a:srgbClr val="96999B"/>
      </a:accent3>
      <a:accent4>
        <a:srgbClr val="00C1D4"/>
      </a:accent4>
      <a:accent5>
        <a:srgbClr val="984856"/>
      </a:accent5>
      <a:accent6>
        <a:srgbClr val="DB4405"/>
      </a:accent6>
      <a:hlink>
        <a:srgbClr val="DB4405"/>
      </a:hlink>
      <a:folHlink>
        <a:srgbClr val="0C234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332</Words>
  <Application>Microsoft Office PowerPoint</Application>
  <PresentationFormat>Widescreen</PresentationFormat>
  <Paragraphs>61</Paragraphs>
  <Slides>16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8</vt:i4>
      </vt:variant>
      <vt:variant>
        <vt:lpstr>Titoli diapositive</vt:lpstr>
      </vt:variant>
      <vt:variant>
        <vt:i4>16</vt:i4>
      </vt:variant>
    </vt:vector>
  </HeadingPairs>
  <TitlesOfParts>
    <vt:vector size="31" baseType="lpstr">
      <vt:lpstr>Open Sans SemiBold</vt:lpstr>
      <vt:lpstr>Roboto</vt:lpstr>
      <vt:lpstr>Geo</vt:lpstr>
      <vt:lpstr>Open Sans</vt:lpstr>
      <vt:lpstr>Arial</vt:lpstr>
      <vt:lpstr>Calibri</vt:lpstr>
      <vt:lpstr>Helvetica Neue Light</vt:lpstr>
      <vt:lpstr>1_Tema di Office</vt:lpstr>
      <vt:lpstr>2_Tema di Office</vt:lpstr>
      <vt:lpstr>1_Personalizza struttura</vt:lpstr>
      <vt:lpstr>43_Tema de Office</vt:lpstr>
      <vt:lpstr>1_Personalizza struttura</vt:lpstr>
      <vt:lpstr>3_Tema de Office</vt:lpstr>
      <vt:lpstr>2_Tema de Office</vt:lpstr>
      <vt:lpstr>3_Tema de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Sabrina Ghidinelli</dc:creator>
  <cp:lastModifiedBy>New Pet Food - Sara</cp:lastModifiedBy>
  <cp:revision>5</cp:revision>
  <dcterms:created xsi:type="dcterms:W3CDTF">2021-10-04T07:43:16Z</dcterms:created>
  <dcterms:modified xsi:type="dcterms:W3CDTF">2022-02-15T10:58:16Z</dcterms:modified>
</cp:coreProperties>
</file>